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4"/>
  </p:sldMasterIdLst>
  <p:notesMasterIdLst>
    <p:notesMasterId r:id="rId19"/>
  </p:notesMasterIdLst>
  <p:sldIdLst>
    <p:sldId id="256" r:id="rId5"/>
    <p:sldId id="257" r:id="rId6"/>
    <p:sldId id="258" r:id="rId7"/>
    <p:sldId id="269" r:id="rId8"/>
    <p:sldId id="259" r:id="rId9"/>
    <p:sldId id="268" r:id="rId10"/>
    <p:sldId id="260" r:id="rId11"/>
    <p:sldId id="261" r:id="rId12"/>
    <p:sldId id="262" r:id="rId13"/>
    <p:sldId id="263" r:id="rId14"/>
    <p:sldId id="264" r:id="rId15"/>
    <p:sldId id="265" r:id="rId16"/>
    <p:sldId id="266" r:id="rId17"/>
    <p:sldId id="267" r:id="rId18"/>
  </p:sldIdLst>
  <p:sldSz cx="9144000" cy="5143500" type="screen16x9"/>
  <p:notesSz cx="6858000" cy="9144000"/>
  <p:embeddedFontLst>
    <p:embeddedFont>
      <p:font typeface="Helvetica Neue" panose="02000503000000020004" pitchFamily="2" charset="0"/>
      <p:regular r:id="rId20"/>
      <p:bold r:id="rId21"/>
      <p:italic r:id="rId22"/>
      <p:boldItalic r:id="rId23"/>
    </p:embeddedFont>
    <p:embeddedFont>
      <p:font typeface="Rockwell" panose="02060603020205020403" pitchFamily="18" charset="77"/>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B6A9EDC-DBA0-924E-B7F9-539C29025762}">
          <p14:sldIdLst>
            <p14:sldId id="256"/>
            <p14:sldId id="257"/>
            <p14:sldId id="258"/>
          </p14:sldIdLst>
        </p14:section>
        <p14:section name="Untitled Section" id="{B9A2388E-BB19-814A-8E0A-753EF166CC9D}">
          <p14:sldIdLst>
            <p14:sldId id="269"/>
            <p14:sldId id="259"/>
            <p14:sldId id="268"/>
            <p14:sldId id="260"/>
            <p14:sldId id="261"/>
            <p14:sldId id="262"/>
            <p14:sldId id="263"/>
            <p14:sldId id="264"/>
            <p14:sldId id="265"/>
            <p14:sldId id="266"/>
            <p14:sldId id="26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116778-47CC-A841-AC75-92840923705B}" v="73" dt="2021-07-22T16:57:22.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7425"/>
    <p:restoredTop sz="86400"/>
  </p:normalViewPr>
  <p:slideViewPr>
    <p:cSldViewPr snapToGrid="0">
      <p:cViewPr varScale="1">
        <p:scale>
          <a:sx n="108" d="100"/>
          <a:sy n="108" d="100"/>
        </p:scale>
        <p:origin x="208" y="79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281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Teresa" userId="S::teresang@ufl.edu::3450cf8b-e997-4d8a-b793-909d454c35b2" providerId="AD" clId="Web-{BF819CF3-B636-4F07-82A3-8C2F5664F86A}"/>
    <pc:docChg chg="modSld">
      <pc:chgData name="Ng,Teresa" userId="S::teresang@ufl.edu::3450cf8b-e997-4d8a-b793-909d454c35b2" providerId="AD" clId="Web-{BF819CF3-B636-4F07-82A3-8C2F5664F86A}" dt="2021-03-28T21:35:24.724" v="1" actId="1076"/>
      <pc:docMkLst>
        <pc:docMk/>
      </pc:docMkLst>
      <pc:sldChg chg="modSp">
        <pc:chgData name="Ng,Teresa" userId="S::teresang@ufl.edu::3450cf8b-e997-4d8a-b793-909d454c35b2" providerId="AD" clId="Web-{BF819CF3-B636-4F07-82A3-8C2F5664F86A}" dt="2021-03-28T21:35:24.724" v="1" actId="1076"/>
        <pc:sldMkLst>
          <pc:docMk/>
          <pc:sldMk cId="0" sldId="258"/>
        </pc:sldMkLst>
        <pc:spChg chg="mod">
          <ac:chgData name="Ng,Teresa" userId="S::teresang@ufl.edu::3450cf8b-e997-4d8a-b793-909d454c35b2" providerId="AD" clId="Web-{BF819CF3-B636-4F07-82A3-8C2F5664F86A}" dt="2021-03-28T21:35:24.724" v="1" actId="1076"/>
          <ac:spMkLst>
            <pc:docMk/>
            <pc:sldMk cId="0" sldId="258"/>
            <ac:spMk id="144" creationId="{00000000-0000-0000-0000-000000000000}"/>
          </ac:spMkLst>
        </pc:spChg>
      </pc:sldChg>
    </pc:docChg>
  </pc:docChgLst>
  <pc:docChgLst>
    <pc:chgData name="Dijon,Remi" userId="S::rdijon16@ufl.edu::192de5f7-52cb-4283-becf-d457aab8565f" providerId="AD" clId="Web-{67086D41-BB9C-4117-AAAA-32F079B5E208}"/>
    <pc:docChg chg="modSld">
      <pc:chgData name="Dijon,Remi" userId="S::rdijon16@ufl.edu::192de5f7-52cb-4283-becf-d457aab8565f" providerId="AD" clId="Web-{67086D41-BB9C-4117-AAAA-32F079B5E208}" dt="2021-03-29T03:55:08.775" v="330"/>
      <pc:docMkLst>
        <pc:docMk/>
      </pc:docMkLst>
      <pc:sldChg chg="modSp modMedia">
        <pc:chgData name="Dijon,Remi" userId="S::rdijon16@ufl.edu::192de5f7-52cb-4283-becf-d457aab8565f" providerId="AD" clId="Web-{67086D41-BB9C-4117-AAAA-32F079B5E208}" dt="2021-03-29T03:55:08.775" v="330"/>
        <pc:sldMkLst>
          <pc:docMk/>
          <pc:sldMk cId="0" sldId="258"/>
        </pc:sldMkLst>
        <pc:spChg chg="mod">
          <ac:chgData name="Dijon,Remi" userId="S::rdijon16@ufl.edu::192de5f7-52cb-4283-becf-d457aab8565f" providerId="AD" clId="Web-{67086D41-BB9C-4117-AAAA-32F079B5E208}" dt="2021-03-29T03:52:11.130" v="329" actId="1076"/>
          <ac:spMkLst>
            <pc:docMk/>
            <pc:sldMk cId="0" sldId="258"/>
            <ac:spMk id="4" creationId="{96063E0D-5E24-411C-96A7-A4ECB8F5FE84}"/>
          </ac:spMkLst>
        </pc:spChg>
        <pc:picChg chg="mod">
          <ac:chgData name="Dijon,Remi" userId="S::rdijon16@ufl.edu::192de5f7-52cb-4283-becf-d457aab8565f" providerId="AD" clId="Web-{67086D41-BB9C-4117-AAAA-32F079B5E208}" dt="2021-03-29T03:55:08.775" v="330"/>
          <ac:picMkLst>
            <pc:docMk/>
            <pc:sldMk cId="0" sldId="258"/>
            <ac:picMk id="2" creationId="{D61E1A25-E2F6-5141-8A99-064F6552C844}"/>
          </ac:picMkLst>
        </pc:picChg>
      </pc:sldChg>
      <pc:sldChg chg="modSp modMedia">
        <pc:chgData name="Dijon,Remi" userId="S::rdijon16@ufl.edu::192de5f7-52cb-4283-becf-d457aab8565f" providerId="AD" clId="Web-{67086D41-BB9C-4117-AAAA-32F079B5E208}" dt="2021-03-29T03:37:11.795" v="297"/>
        <pc:sldMkLst>
          <pc:docMk/>
          <pc:sldMk cId="0" sldId="259"/>
        </pc:sldMkLst>
        <pc:picChg chg="mod">
          <ac:chgData name="Dijon,Remi" userId="S::rdijon16@ufl.edu::192de5f7-52cb-4283-becf-d457aab8565f" providerId="AD" clId="Web-{67086D41-BB9C-4117-AAAA-32F079B5E208}" dt="2021-03-29T03:37:11.795" v="297"/>
          <ac:picMkLst>
            <pc:docMk/>
            <pc:sldMk cId="0" sldId="259"/>
            <ac:picMk id="3" creationId="{2ECBDDE4-C47A-4A3B-8083-D922D7B55957}"/>
          </ac:picMkLst>
        </pc:picChg>
      </pc:sldChg>
      <pc:sldChg chg="addSp delSp modSp modMedia addAnim delAnim modNotes">
        <pc:chgData name="Dijon,Remi" userId="S::rdijon16@ufl.edu::192de5f7-52cb-4283-becf-d457aab8565f" providerId="AD" clId="Web-{67086D41-BB9C-4117-AAAA-32F079B5E208}" dt="2021-03-29T03:29:53.768" v="296"/>
        <pc:sldMkLst>
          <pc:docMk/>
          <pc:sldMk cId="0" sldId="264"/>
        </pc:sldMkLst>
        <pc:picChg chg="del">
          <ac:chgData name="Dijon,Remi" userId="S::rdijon16@ufl.edu::192de5f7-52cb-4283-becf-d457aab8565f" providerId="AD" clId="Web-{67086D41-BB9C-4117-AAAA-32F079B5E208}" dt="2021-03-29T03:29:28.940" v="292"/>
          <ac:picMkLst>
            <pc:docMk/>
            <pc:sldMk cId="0" sldId="264"/>
            <ac:picMk id="4" creationId="{C07C7335-DFE6-4FD9-A61B-AFF815AF44CA}"/>
          </ac:picMkLst>
        </pc:picChg>
        <pc:picChg chg="add mod">
          <ac:chgData name="Dijon,Remi" userId="S::rdijon16@ufl.edu::192de5f7-52cb-4283-becf-d457aab8565f" providerId="AD" clId="Web-{67086D41-BB9C-4117-AAAA-32F079B5E208}" dt="2021-03-29T03:29:53.768" v="296"/>
          <ac:picMkLst>
            <pc:docMk/>
            <pc:sldMk cId="0" sldId="264"/>
            <ac:picMk id="5" creationId="{992E5D56-939E-48A0-B958-C246AD01CA7F}"/>
          </ac:picMkLst>
        </pc:picChg>
      </pc:sldChg>
      <pc:sldChg chg="modSp modMedia">
        <pc:chgData name="Dijon,Remi" userId="S::rdijon16@ufl.edu::192de5f7-52cb-4283-becf-d457aab8565f" providerId="AD" clId="Web-{67086D41-BB9C-4117-AAAA-32F079B5E208}" dt="2021-03-29T03:50:26.815" v="298"/>
        <pc:sldMkLst>
          <pc:docMk/>
          <pc:sldMk cId="2981257292" sldId="268"/>
        </pc:sldMkLst>
        <pc:picChg chg="mod">
          <ac:chgData name="Dijon,Remi" userId="S::rdijon16@ufl.edu::192de5f7-52cb-4283-becf-d457aab8565f" providerId="AD" clId="Web-{67086D41-BB9C-4117-AAAA-32F079B5E208}" dt="2021-03-29T03:50:26.815" v="298"/>
          <ac:picMkLst>
            <pc:docMk/>
            <pc:sldMk cId="2981257292" sldId="268"/>
            <ac:picMk id="6" creationId="{F590C0E6-DFA6-4CA1-927A-E5A646F7ED2D}"/>
          </ac:picMkLst>
        </pc:picChg>
      </pc:sldChg>
    </pc:docChg>
  </pc:docChgLst>
  <pc:docChgLst>
    <pc:chgData name="Olorife,Oshoriame HADDASSAH" userId="258caf16-3cfe-497f-b389-815ba08abbb4" providerId="ADAL" clId="{5B116778-47CC-A841-AC75-92840923705B}"/>
    <pc:docChg chg="undo custSel addSld modSld addMainMaster delMainMaster modMainMaster addSection modSection">
      <pc:chgData name="Olorife,Oshoriame HADDASSAH" userId="258caf16-3cfe-497f-b389-815ba08abbb4" providerId="ADAL" clId="{5B116778-47CC-A841-AC75-92840923705B}" dt="2021-07-22T16:57:26.404" v="559"/>
      <pc:docMkLst>
        <pc:docMk/>
      </pc:docMkLst>
      <pc:sldChg chg="delSp modSp mod delAnim">
        <pc:chgData name="Olorife,Oshoriame HADDASSAH" userId="258caf16-3cfe-497f-b389-815ba08abbb4" providerId="ADAL" clId="{5B116778-47CC-A841-AC75-92840923705B}" dt="2021-07-21T21:40:20.232" v="480" actId="478"/>
        <pc:sldMkLst>
          <pc:docMk/>
          <pc:sldMk cId="0" sldId="256"/>
        </pc:sldMkLst>
        <pc:spChg chg="mod">
          <ac:chgData name="Olorife,Oshoriame HADDASSAH" userId="258caf16-3cfe-497f-b389-815ba08abbb4" providerId="ADAL" clId="{5B116778-47CC-A841-AC75-92840923705B}" dt="2021-07-21T21:24:09.041" v="144" actId="20577"/>
          <ac:spMkLst>
            <pc:docMk/>
            <pc:sldMk cId="0" sldId="256"/>
            <ac:spMk id="120" creationId="{00000000-0000-0000-0000-000000000000}"/>
          </ac:spMkLst>
        </pc:spChg>
        <pc:spChg chg="mod">
          <ac:chgData name="Olorife,Oshoriame HADDASSAH" userId="258caf16-3cfe-497f-b389-815ba08abbb4" providerId="ADAL" clId="{5B116778-47CC-A841-AC75-92840923705B}" dt="2021-07-21T21:34:28.702" v="403" actId="20577"/>
          <ac:spMkLst>
            <pc:docMk/>
            <pc:sldMk cId="0" sldId="256"/>
            <ac:spMk id="121" creationId="{00000000-0000-0000-0000-000000000000}"/>
          </ac:spMkLst>
        </pc:spChg>
        <pc:picChg chg="del">
          <ac:chgData name="Olorife,Oshoriame HADDASSAH" userId="258caf16-3cfe-497f-b389-815ba08abbb4" providerId="ADAL" clId="{5B116778-47CC-A841-AC75-92840923705B}" dt="2021-07-21T21:40:20.232" v="480" actId="478"/>
          <ac:picMkLst>
            <pc:docMk/>
            <pc:sldMk cId="0" sldId="256"/>
            <ac:picMk id="2" creationId="{79336FCD-4299-6148-ADA9-C101C4F52978}"/>
          </ac:picMkLst>
        </pc:picChg>
      </pc:sldChg>
      <pc:sldChg chg="addSp delSp modSp mod setBg">
        <pc:chgData name="Olorife,Oshoriame HADDASSAH" userId="258caf16-3cfe-497f-b389-815ba08abbb4" providerId="ADAL" clId="{5B116778-47CC-A841-AC75-92840923705B}" dt="2021-07-22T16:57:19.314" v="556"/>
        <pc:sldMkLst>
          <pc:docMk/>
          <pc:sldMk cId="0" sldId="257"/>
        </pc:sldMkLst>
        <pc:spChg chg="add del mod">
          <ac:chgData name="Olorife,Oshoriame HADDASSAH" userId="258caf16-3cfe-497f-b389-815ba08abbb4" providerId="ADAL" clId="{5B116778-47CC-A841-AC75-92840923705B}" dt="2021-07-22T16:57:19.314" v="556"/>
          <ac:spMkLst>
            <pc:docMk/>
            <pc:sldMk cId="0" sldId="257"/>
            <ac:spMk id="2" creationId="{915370BB-67B8-5449-B48D-99C2D6171196}"/>
          </ac:spMkLst>
        </pc:spChg>
        <pc:spChg chg="add del mod">
          <ac:chgData name="Olorife,Oshoriame HADDASSAH" userId="258caf16-3cfe-497f-b389-815ba08abbb4" providerId="ADAL" clId="{5B116778-47CC-A841-AC75-92840923705B}" dt="2021-07-21T21:36:03.517" v="427"/>
          <ac:spMkLst>
            <pc:docMk/>
            <pc:sldMk cId="0" sldId="257"/>
            <ac:spMk id="2" creationId="{A50FECFE-3531-6244-A80A-CD071140E372}"/>
          </ac:spMkLst>
        </pc:spChg>
        <pc:spChg chg="add del mod">
          <ac:chgData name="Olorife,Oshoriame HADDASSAH" userId="258caf16-3cfe-497f-b389-815ba08abbb4" providerId="ADAL" clId="{5B116778-47CC-A841-AC75-92840923705B}" dt="2021-07-21T21:36:03.515" v="425"/>
          <ac:spMkLst>
            <pc:docMk/>
            <pc:sldMk cId="0" sldId="257"/>
            <ac:spMk id="4" creationId="{856FAA24-2691-7F4E-A3B7-8CE590AF2C01}"/>
          </ac:spMkLst>
        </pc:spChg>
        <pc:spChg chg="add del mod">
          <ac:chgData name="Olorife,Oshoriame HADDASSAH" userId="258caf16-3cfe-497f-b389-815ba08abbb4" providerId="ADAL" clId="{5B116778-47CC-A841-AC75-92840923705B}" dt="2021-07-22T16:57:19.208" v="554"/>
          <ac:spMkLst>
            <pc:docMk/>
            <pc:sldMk cId="0" sldId="257"/>
            <ac:spMk id="4" creationId="{B5B5EA91-D046-8047-80DC-0A302543F4B5}"/>
          </ac:spMkLst>
        </pc:spChg>
        <pc:spChg chg="add del mod">
          <ac:chgData name="Olorife,Oshoriame HADDASSAH" userId="258caf16-3cfe-497f-b389-815ba08abbb4" providerId="ADAL" clId="{5B116778-47CC-A841-AC75-92840923705B}" dt="2021-07-21T21:35:30.098" v="411"/>
          <ac:spMkLst>
            <pc:docMk/>
            <pc:sldMk cId="0" sldId="257"/>
            <ac:spMk id="5" creationId="{D3AF336B-D7E1-DD46-8D0B-7C0EC5F0A56D}"/>
          </ac:spMkLst>
        </pc:spChg>
        <pc:spChg chg="add del mod">
          <ac:chgData name="Olorife,Oshoriame HADDASSAH" userId="258caf16-3cfe-497f-b389-815ba08abbb4" providerId="ADAL" clId="{5B116778-47CC-A841-AC75-92840923705B}" dt="2021-07-21T21:38:16.990" v="461"/>
          <ac:spMkLst>
            <pc:docMk/>
            <pc:sldMk cId="0" sldId="257"/>
            <ac:spMk id="6" creationId="{87BDFB32-84CF-3841-B448-36EAF77F44AD}"/>
          </ac:spMkLst>
        </pc:spChg>
        <pc:spChg chg="add del mod">
          <ac:chgData name="Olorife,Oshoriame HADDASSAH" userId="258caf16-3cfe-497f-b389-815ba08abbb4" providerId="ADAL" clId="{5B116778-47CC-A841-AC75-92840923705B}" dt="2021-07-21T21:39:50.774" v="477"/>
          <ac:spMkLst>
            <pc:docMk/>
            <pc:sldMk cId="0" sldId="257"/>
            <ac:spMk id="7" creationId="{FC958A1E-06D1-8A48-A73A-34E17628D795}"/>
          </ac:spMkLst>
        </pc:spChg>
        <pc:spChg chg="add del mod">
          <ac:chgData name="Olorife,Oshoriame HADDASSAH" userId="258caf16-3cfe-497f-b389-815ba08abbb4" providerId="ADAL" clId="{5B116778-47CC-A841-AC75-92840923705B}" dt="2021-07-21T21:39:50.776" v="479"/>
          <ac:spMkLst>
            <pc:docMk/>
            <pc:sldMk cId="0" sldId="257"/>
            <ac:spMk id="8" creationId="{4495ADB2-7D8A-0349-B2E3-C9B2F52966B7}"/>
          </ac:spMkLst>
        </pc:spChg>
        <pc:spChg chg="add del mod">
          <ac:chgData name="Olorife,Oshoriame HADDASSAH" userId="258caf16-3cfe-497f-b389-815ba08abbb4" providerId="ADAL" clId="{5B116778-47CC-A841-AC75-92840923705B}" dt="2021-07-22T16:37:47.135" v="490"/>
          <ac:spMkLst>
            <pc:docMk/>
            <pc:sldMk cId="0" sldId="257"/>
            <ac:spMk id="9" creationId="{089B1376-124B-4D48-B651-DAC57A80878E}"/>
          </ac:spMkLst>
        </pc:spChg>
        <pc:spChg chg="add del mod">
          <ac:chgData name="Olorife,Oshoriame HADDASSAH" userId="258caf16-3cfe-497f-b389-815ba08abbb4" providerId="ADAL" clId="{5B116778-47CC-A841-AC75-92840923705B}" dt="2021-07-22T16:37:47.137" v="492"/>
          <ac:spMkLst>
            <pc:docMk/>
            <pc:sldMk cId="0" sldId="257"/>
            <ac:spMk id="10" creationId="{8D3F070B-C30F-CA4A-A23F-03E8FC3BC610}"/>
          </ac:spMkLst>
        </pc:spChg>
        <pc:spChg chg="del mod">
          <ac:chgData name="Olorife,Oshoriame HADDASSAH" userId="258caf16-3cfe-497f-b389-815ba08abbb4" providerId="ADAL" clId="{5B116778-47CC-A841-AC75-92840923705B}" dt="2021-07-21T21:35:34.653" v="414" actId="478"/>
          <ac:spMkLst>
            <pc:docMk/>
            <pc:sldMk cId="0" sldId="257"/>
            <ac:spMk id="128" creationId="{00000000-0000-0000-0000-000000000000}"/>
          </ac:spMkLst>
        </pc:spChg>
        <pc:spChg chg="mod">
          <ac:chgData name="Olorife,Oshoriame HADDASSAH" userId="258caf16-3cfe-497f-b389-815ba08abbb4" providerId="ADAL" clId="{5B116778-47CC-A841-AC75-92840923705B}" dt="2021-07-21T21:35:58.463" v="423" actId="1076"/>
          <ac:spMkLst>
            <pc:docMk/>
            <pc:sldMk cId="0" sldId="257"/>
            <ac:spMk id="129" creationId="{00000000-0000-0000-0000-000000000000}"/>
          </ac:spMkLst>
        </pc:spChg>
        <pc:spChg chg="del">
          <ac:chgData name="Olorife,Oshoriame HADDASSAH" userId="258caf16-3cfe-497f-b389-815ba08abbb4" providerId="ADAL" clId="{5B116778-47CC-A841-AC75-92840923705B}" dt="2021-07-21T21:35:39.677" v="416" actId="478"/>
          <ac:spMkLst>
            <pc:docMk/>
            <pc:sldMk cId="0" sldId="257"/>
            <ac:spMk id="130" creationId="{00000000-0000-0000-0000-000000000000}"/>
          </ac:spMkLst>
        </pc:spChg>
        <pc:spChg chg="del mod">
          <ac:chgData name="Olorife,Oshoriame HADDASSAH" userId="258caf16-3cfe-497f-b389-815ba08abbb4" providerId="ADAL" clId="{5B116778-47CC-A841-AC75-92840923705B}" dt="2021-07-21T21:35:51.318" v="421" actId="478"/>
          <ac:spMkLst>
            <pc:docMk/>
            <pc:sldMk cId="0" sldId="257"/>
            <ac:spMk id="131" creationId="{00000000-0000-0000-0000-000000000000}"/>
          </ac:spMkLst>
        </pc:spChg>
        <pc:spChg chg="del">
          <ac:chgData name="Olorife,Oshoriame HADDASSAH" userId="258caf16-3cfe-497f-b389-815ba08abbb4" providerId="ADAL" clId="{5B116778-47CC-A841-AC75-92840923705B}" dt="2021-07-21T21:35:45.607" v="418" actId="478"/>
          <ac:spMkLst>
            <pc:docMk/>
            <pc:sldMk cId="0" sldId="257"/>
            <ac:spMk id="132" creationId="{00000000-0000-0000-0000-000000000000}"/>
          </ac:spMkLst>
        </pc:spChg>
        <pc:spChg chg="del mod">
          <ac:chgData name="Olorife,Oshoriame HADDASSAH" userId="258caf16-3cfe-497f-b389-815ba08abbb4" providerId="ADAL" clId="{5B116778-47CC-A841-AC75-92840923705B}" dt="2021-07-21T21:35:24.919" v="408" actId="478"/>
          <ac:spMkLst>
            <pc:docMk/>
            <pc:sldMk cId="0" sldId="257"/>
            <ac:spMk id="133" creationId="{00000000-0000-0000-0000-000000000000}"/>
          </ac:spMkLst>
        </pc:spChg>
        <pc:picChg chg="del">
          <ac:chgData name="Olorife,Oshoriame HADDASSAH" userId="258caf16-3cfe-497f-b389-815ba08abbb4" providerId="ADAL" clId="{5B116778-47CC-A841-AC75-92840923705B}" dt="2021-07-21T21:35:31.300" v="412" actId="478"/>
          <ac:picMkLst>
            <pc:docMk/>
            <pc:sldMk cId="0" sldId="257"/>
            <ac:picMk id="127" creationId="{00000000-0000-0000-0000-000000000000}"/>
          </ac:picMkLst>
        </pc:picChg>
        <pc:picChg chg="del">
          <ac:chgData name="Olorife,Oshoriame HADDASSAH" userId="258caf16-3cfe-497f-b389-815ba08abbb4" providerId="ADAL" clId="{5B116778-47CC-A841-AC75-92840923705B}" dt="2021-07-21T21:35:43.056" v="417" actId="478"/>
          <ac:picMkLst>
            <pc:docMk/>
            <pc:sldMk cId="0" sldId="257"/>
            <ac:picMk id="134" creationId="{00000000-0000-0000-0000-000000000000}"/>
          </ac:picMkLst>
        </pc:picChg>
        <pc:picChg chg="del">
          <ac:chgData name="Olorife,Oshoriame HADDASSAH" userId="258caf16-3cfe-497f-b389-815ba08abbb4" providerId="ADAL" clId="{5B116778-47CC-A841-AC75-92840923705B}" dt="2021-07-21T21:35:29.659" v="409" actId="478"/>
          <ac:picMkLst>
            <pc:docMk/>
            <pc:sldMk cId="0" sldId="257"/>
            <ac:picMk id="135" creationId="{00000000-0000-0000-0000-000000000000}"/>
          </ac:picMkLst>
        </pc:picChg>
        <pc:picChg chg="del">
          <ac:chgData name="Olorife,Oshoriame HADDASSAH" userId="258caf16-3cfe-497f-b389-815ba08abbb4" providerId="ADAL" clId="{5B116778-47CC-A841-AC75-92840923705B}" dt="2021-07-21T21:35:47.079" v="419" actId="478"/>
          <ac:picMkLst>
            <pc:docMk/>
            <pc:sldMk cId="0" sldId="257"/>
            <ac:picMk id="136" creationId="{00000000-0000-0000-0000-000000000000}"/>
          </ac:picMkLst>
        </pc:picChg>
        <pc:picChg chg="del">
          <ac:chgData name="Olorife,Oshoriame HADDASSAH" userId="258caf16-3cfe-497f-b389-815ba08abbb4" providerId="ADAL" clId="{5B116778-47CC-A841-AC75-92840923705B}" dt="2021-07-21T21:35:36.805" v="415" actId="478"/>
          <ac:picMkLst>
            <pc:docMk/>
            <pc:sldMk cId="0" sldId="257"/>
            <ac:picMk id="137" creationId="{00000000-0000-0000-0000-000000000000}"/>
          </ac:picMkLst>
        </pc:picChg>
        <pc:picChg chg="mod">
          <ac:chgData name="Olorife,Oshoriame HADDASSAH" userId="258caf16-3cfe-497f-b389-815ba08abbb4" providerId="ADAL" clId="{5B116778-47CC-A841-AC75-92840923705B}" dt="2021-07-21T21:35:54.103" v="422" actId="1076"/>
          <ac:picMkLst>
            <pc:docMk/>
            <pc:sldMk cId="0" sldId="257"/>
            <ac:picMk id="138" creationId="{00000000-0000-0000-0000-000000000000}"/>
          </ac:picMkLst>
        </pc:picChg>
      </pc:sldChg>
      <pc:sldChg chg="addSp delSp modSp new mod modClrScheme chgLayout">
        <pc:chgData name="Olorife,Oshoriame HADDASSAH" userId="258caf16-3cfe-497f-b389-815ba08abbb4" providerId="ADAL" clId="{5B116778-47CC-A841-AC75-92840923705B}" dt="2021-07-21T21:37:51.395" v="458" actId="26606"/>
        <pc:sldMkLst>
          <pc:docMk/>
          <pc:sldMk cId="3706629244" sldId="269"/>
        </pc:sldMkLst>
        <pc:spChg chg="del mod ord">
          <ac:chgData name="Olorife,Oshoriame HADDASSAH" userId="258caf16-3cfe-497f-b389-815ba08abbb4" providerId="ADAL" clId="{5B116778-47CC-A841-AC75-92840923705B}" dt="2021-07-21T21:36:55.964" v="441" actId="700"/>
          <ac:spMkLst>
            <pc:docMk/>
            <pc:sldMk cId="3706629244" sldId="269"/>
            <ac:spMk id="2" creationId="{8262CE4B-F0AE-5A49-8098-1B59DBF71D38}"/>
          </ac:spMkLst>
        </pc:spChg>
        <pc:spChg chg="del mod ord">
          <ac:chgData name="Olorife,Oshoriame HADDASSAH" userId="258caf16-3cfe-497f-b389-815ba08abbb4" providerId="ADAL" clId="{5B116778-47CC-A841-AC75-92840923705B}" dt="2021-07-21T21:36:55.964" v="441" actId="700"/>
          <ac:spMkLst>
            <pc:docMk/>
            <pc:sldMk cId="3706629244" sldId="269"/>
            <ac:spMk id="3" creationId="{109F03AF-52E4-D74D-A9A9-2D26EA5E339C}"/>
          </ac:spMkLst>
        </pc:spChg>
        <pc:spChg chg="add del mod">
          <ac:chgData name="Olorife,Oshoriame HADDASSAH" userId="258caf16-3cfe-497f-b389-815ba08abbb4" providerId="ADAL" clId="{5B116778-47CC-A841-AC75-92840923705B}" dt="2021-07-21T21:36:26.377" v="431" actId="478"/>
          <ac:spMkLst>
            <pc:docMk/>
            <pc:sldMk cId="3706629244" sldId="269"/>
            <ac:spMk id="4" creationId="{F513D712-09D7-1644-A55B-57C043AFC34B}"/>
          </ac:spMkLst>
        </pc:spChg>
        <pc:spChg chg="add del mod">
          <ac:chgData name="Olorife,Oshoriame HADDASSAH" userId="258caf16-3cfe-497f-b389-815ba08abbb4" providerId="ADAL" clId="{5B116778-47CC-A841-AC75-92840923705B}" dt="2021-07-21T21:37:17.541" v="453"/>
          <ac:spMkLst>
            <pc:docMk/>
            <pc:sldMk cId="3706629244" sldId="269"/>
            <ac:spMk id="5" creationId="{E9991643-BED2-5840-B6E4-753215B70710}"/>
          </ac:spMkLst>
        </pc:spChg>
        <pc:spChg chg="add del mod">
          <ac:chgData name="Olorife,Oshoriame HADDASSAH" userId="258caf16-3cfe-497f-b389-815ba08abbb4" providerId="ADAL" clId="{5B116778-47CC-A841-AC75-92840923705B}" dt="2021-07-21T21:36:59.899" v="443"/>
          <ac:spMkLst>
            <pc:docMk/>
            <pc:sldMk cId="3706629244" sldId="269"/>
            <ac:spMk id="6" creationId="{FFCE6214-0E29-2941-B3D9-E573F2DF3B4C}"/>
          </ac:spMkLst>
        </pc:spChg>
        <pc:spChg chg="add del mod">
          <ac:chgData name="Olorife,Oshoriame HADDASSAH" userId="258caf16-3cfe-497f-b389-815ba08abbb4" providerId="ADAL" clId="{5B116778-47CC-A841-AC75-92840923705B}" dt="2021-07-21T21:37:16.476" v="451"/>
          <ac:spMkLst>
            <pc:docMk/>
            <pc:sldMk cId="3706629244" sldId="269"/>
            <ac:spMk id="7" creationId="{F4CF6B96-2E5D-2E48-9669-0C9145DA997A}"/>
          </ac:spMkLst>
        </pc:spChg>
        <pc:spChg chg="add del mod ord">
          <ac:chgData name="Olorife,Oshoriame HADDASSAH" userId="258caf16-3cfe-497f-b389-815ba08abbb4" providerId="ADAL" clId="{5B116778-47CC-A841-AC75-92840923705B}" dt="2021-07-21T21:37:08.348" v="445" actId="700"/>
          <ac:spMkLst>
            <pc:docMk/>
            <pc:sldMk cId="3706629244" sldId="269"/>
            <ac:spMk id="8" creationId="{FAB56486-8325-504E-9823-B88DD5A48B04}"/>
          </ac:spMkLst>
        </pc:spChg>
        <pc:spChg chg="add del mod ord">
          <ac:chgData name="Olorife,Oshoriame HADDASSAH" userId="258caf16-3cfe-497f-b389-815ba08abbb4" providerId="ADAL" clId="{5B116778-47CC-A841-AC75-92840923705B}" dt="2021-07-21T21:37:08.348" v="445" actId="700"/>
          <ac:spMkLst>
            <pc:docMk/>
            <pc:sldMk cId="3706629244" sldId="269"/>
            <ac:spMk id="9" creationId="{1E45DA66-0271-CE46-9808-326A5473649C}"/>
          </ac:spMkLst>
        </pc:spChg>
        <pc:spChg chg="add del mod">
          <ac:chgData name="Olorife,Oshoriame HADDASSAH" userId="258caf16-3cfe-497f-b389-815ba08abbb4" providerId="ADAL" clId="{5B116778-47CC-A841-AC75-92840923705B}" dt="2021-07-21T21:37:15.511" v="449"/>
          <ac:spMkLst>
            <pc:docMk/>
            <pc:sldMk cId="3706629244" sldId="269"/>
            <ac:spMk id="10" creationId="{7B8515A7-F2B5-FD4D-9308-4CBC63102111}"/>
          </ac:spMkLst>
        </pc:spChg>
        <pc:spChg chg="add del mod ord">
          <ac:chgData name="Olorife,Oshoriame HADDASSAH" userId="258caf16-3cfe-497f-b389-815ba08abbb4" providerId="ADAL" clId="{5B116778-47CC-A841-AC75-92840923705B}" dt="2021-07-21T21:37:51.395" v="458" actId="26606"/>
          <ac:spMkLst>
            <pc:docMk/>
            <pc:sldMk cId="3706629244" sldId="269"/>
            <ac:spMk id="11" creationId="{976B9C08-A4FD-904B-A4B0-EEA2CA27DE09}"/>
          </ac:spMkLst>
        </pc:spChg>
        <pc:spChg chg="add del mod">
          <ac:chgData name="Olorife,Oshoriame HADDASSAH" userId="258caf16-3cfe-497f-b389-815ba08abbb4" providerId="ADAL" clId="{5B116778-47CC-A841-AC75-92840923705B}" dt="2021-07-21T21:37:50.447" v="455" actId="26606"/>
          <ac:spMkLst>
            <pc:docMk/>
            <pc:sldMk cId="3706629244" sldId="269"/>
            <ac:spMk id="16" creationId="{6256D1C6-7BFB-4AAC-B3D1-7900271CCE7C}"/>
          </ac:spMkLst>
        </pc:spChg>
        <pc:spChg chg="add del mod">
          <ac:chgData name="Olorife,Oshoriame HADDASSAH" userId="258caf16-3cfe-497f-b389-815ba08abbb4" providerId="ADAL" clId="{5B116778-47CC-A841-AC75-92840923705B}" dt="2021-07-21T21:37:50.447" v="455" actId="26606"/>
          <ac:spMkLst>
            <pc:docMk/>
            <pc:sldMk cId="3706629244" sldId="269"/>
            <ac:spMk id="18" creationId="{83C54D16-F865-4E14-9BA0-BEE661A8034A}"/>
          </ac:spMkLst>
        </pc:spChg>
        <pc:spChg chg="add del mod">
          <ac:chgData name="Olorife,Oshoriame HADDASSAH" userId="258caf16-3cfe-497f-b389-815ba08abbb4" providerId="ADAL" clId="{5B116778-47CC-A841-AC75-92840923705B}" dt="2021-07-21T21:37:51.390" v="457" actId="26606"/>
          <ac:spMkLst>
            <pc:docMk/>
            <pc:sldMk cId="3706629244" sldId="269"/>
            <ac:spMk id="20" creationId="{13069FE5-D1E6-4242-B611-4F044320329B}"/>
          </ac:spMkLst>
        </pc:spChg>
        <pc:spChg chg="add del mod">
          <ac:chgData name="Olorife,Oshoriame HADDASSAH" userId="258caf16-3cfe-497f-b389-815ba08abbb4" providerId="ADAL" clId="{5B116778-47CC-A841-AC75-92840923705B}" dt="2021-07-21T21:37:51.390" v="457" actId="26606"/>
          <ac:spMkLst>
            <pc:docMk/>
            <pc:sldMk cId="3706629244" sldId="269"/>
            <ac:spMk id="21" creationId="{3A91199E-7832-4648-A7FC-114EB1227A03}"/>
          </ac:spMkLst>
        </pc:spChg>
        <pc:spChg chg="add mod">
          <ac:chgData name="Olorife,Oshoriame HADDASSAH" userId="258caf16-3cfe-497f-b389-815ba08abbb4" providerId="ADAL" clId="{5B116778-47CC-A841-AC75-92840923705B}" dt="2021-07-21T21:37:51.395" v="458" actId="26606"/>
          <ac:spMkLst>
            <pc:docMk/>
            <pc:sldMk cId="3706629244" sldId="269"/>
            <ac:spMk id="23" creationId="{6256D1C6-7BFB-4AAC-B3D1-7900271CCE7C}"/>
          </ac:spMkLst>
        </pc:spChg>
        <pc:spChg chg="add mod">
          <ac:chgData name="Olorife,Oshoriame HADDASSAH" userId="258caf16-3cfe-497f-b389-815ba08abbb4" providerId="ADAL" clId="{5B116778-47CC-A841-AC75-92840923705B}" dt="2021-07-21T21:37:51.395" v="458" actId="26606"/>
          <ac:spMkLst>
            <pc:docMk/>
            <pc:sldMk cId="3706629244" sldId="269"/>
            <ac:spMk id="24" creationId="{83C54D16-F865-4E14-9BA0-BEE661A8034A}"/>
          </ac:spMkLst>
        </pc:spChg>
      </pc:sldChg>
      <pc:sldMasterChg chg="setBg addSldLayout delSldLayout modSldLayout">
        <pc:chgData name="Olorife,Oshoriame HADDASSAH" userId="258caf16-3cfe-497f-b389-815ba08abbb4" providerId="ADAL" clId="{5B116778-47CC-A841-AC75-92840923705B}" dt="2021-07-22T16:57:26.404" v="559"/>
        <pc:sldMasterMkLst>
          <pc:docMk/>
          <pc:sldMasterMk cId="0" sldId="2147483669"/>
        </pc:sldMasterMkLst>
        <pc:sldLayoutChg chg="addSp delSp modSp mod">
          <pc:chgData name="Olorife,Oshoriame HADDASSAH" userId="258caf16-3cfe-497f-b389-815ba08abbb4" providerId="ADAL" clId="{5B116778-47CC-A841-AC75-92840923705B}" dt="2021-07-22T16:57:26.404" v="559"/>
          <pc:sldLayoutMkLst>
            <pc:docMk/>
            <pc:sldMasterMk cId="0" sldId="2147483669"/>
            <pc:sldLayoutMk cId="0" sldId="2147483660"/>
          </pc:sldLayoutMkLst>
          <pc:spChg chg="add del mod">
            <ac:chgData name="Olorife,Oshoriame HADDASSAH" userId="258caf16-3cfe-497f-b389-815ba08abbb4" providerId="ADAL" clId="{5B116778-47CC-A841-AC75-92840923705B}" dt="2021-07-22T16:57:26.404" v="559"/>
            <ac:spMkLst>
              <pc:docMk/>
              <pc:sldMasterMk cId="0" sldId="2147483669"/>
              <pc:sldLayoutMk cId="0" sldId="2147483660"/>
              <ac:spMk id="2" creationId="{530C403E-1D68-7A4E-A1B6-F95A7050FB3C}"/>
            </ac:spMkLst>
          </pc:spChg>
          <pc:spChg chg="add del mod">
            <ac:chgData name="Olorife,Oshoriame HADDASSAH" userId="258caf16-3cfe-497f-b389-815ba08abbb4" providerId="ADAL" clId="{5B116778-47CC-A841-AC75-92840923705B}" dt="2021-07-22T16:42:09.910" v="502"/>
            <ac:spMkLst>
              <pc:docMk/>
              <pc:sldMasterMk cId="0" sldId="2147483669"/>
              <pc:sldLayoutMk cId="0" sldId="2147483660"/>
              <ac:spMk id="2" creationId="{EDAC68AA-332A-594A-BE8F-0AD00179E67D}"/>
            </ac:spMkLst>
          </pc:spChg>
          <pc:spChg chg="add mod">
            <ac:chgData name="Olorife,Oshoriame HADDASSAH" userId="258caf16-3cfe-497f-b389-815ba08abbb4" providerId="ADAL" clId="{5B116778-47CC-A841-AC75-92840923705B}" dt="2021-07-22T16:42:11.844" v="503"/>
            <ac:spMkLst>
              <pc:docMk/>
              <pc:sldMasterMk cId="0" sldId="2147483669"/>
              <pc:sldLayoutMk cId="0" sldId="2147483660"/>
              <ac:spMk id="3" creationId="{05672A38-D544-DE40-8120-43FCF8D432D8}"/>
            </ac:spMkLst>
          </pc:spChg>
          <pc:spChg chg="add del mod">
            <ac:chgData name="Olorife,Oshoriame HADDASSAH" userId="258caf16-3cfe-497f-b389-815ba08abbb4" providerId="ADAL" clId="{5B116778-47CC-A841-AC75-92840923705B}" dt="2021-07-22T16:53:47.483" v="526"/>
            <ac:spMkLst>
              <pc:docMk/>
              <pc:sldMasterMk cId="0" sldId="2147483669"/>
              <pc:sldLayoutMk cId="0" sldId="2147483660"/>
              <ac:spMk id="4" creationId="{91526C98-5C72-DD47-803A-EB2CE4A10DF4}"/>
            </ac:spMkLst>
          </pc:spChg>
          <pc:spChg chg="add mod">
            <ac:chgData name="Olorife,Oshoriame HADDASSAH" userId="258caf16-3cfe-497f-b389-815ba08abbb4" providerId="ADAL" clId="{5B116778-47CC-A841-AC75-92840923705B}" dt="2021-07-22T16:53:51.278" v="529" actId="1076"/>
            <ac:spMkLst>
              <pc:docMk/>
              <pc:sldMasterMk cId="0" sldId="2147483669"/>
              <pc:sldLayoutMk cId="0" sldId="2147483660"/>
              <ac:spMk id="5" creationId="{432528F9-DF9D-FA46-A6CC-0D522BA14690}"/>
            </ac:spMkLst>
          </pc:spChg>
          <pc:spChg chg="add del mod">
            <ac:chgData name="Olorife,Oshoriame HADDASSAH" userId="258caf16-3cfe-497f-b389-815ba08abbb4" providerId="ADAL" clId="{5B116778-47CC-A841-AC75-92840923705B}" dt="2021-07-22T16:53:47.481" v="524"/>
            <ac:spMkLst>
              <pc:docMk/>
              <pc:sldMasterMk cId="0" sldId="2147483669"/>
              <pc:sldLayoutMk cId="0" sldId="2147483660"/>
              <ac:spMk id="6" creationId="{01E01F39-9963-2F46-967B-9BFA85C4D3A3}"/>
            </ac:spMkLst>
          </pc:spChg>
          <pc:spChg chg="add del mod">
            <ac:chgData name="Olorife,Oshoriame HADDASSAH" userId="258caf16-3cfe-497f-b389-815ba08abbb4" providerId="ADAL" clId="{5B116778-47CC-A841-AC75-92840923705B}" dt="2021-07-22T16:53:27.164" v="515"/>
            <ac:spMkLst>
              <pc:docMk/>
              <pc:sldMasterMk cId="0" sldId="2147483669"/>
              <pc:sldLayoutMk cId="0" sldId="2147483660"/>
              <ac:spMk id="7" creationId="{C403EAFE-6981-7E47-9468-D2F6D75340DD}"/>
            </ac:spMkLst>
          </pc:spChg>
          <pc:spChg chg="add del mod">
            <ac:chgData name="Olorife,Oshoriame HADDASSAH" userId="258caf16-3cfe-497f-b389-815ba08abbb4" providerId="ADAL" clId="{5B116778-47CC-A841-AC75-92840923705B}" dt="2021-07-22T16:53:47.479" v="522"/>
            <ac:spMkLst>
              <pc:docMk/>
              <pc:sldMasterMk cId="0" sldId="2147483669"/>
              <pc:sldLayoutMk cId="0" sldId="2147483660"/>
              <ac:spMk id="8" creationId="{CC30525A-0ABC-D148-90B0-B74FF8A653D8}"/>
            </ac:spMkLst>
          </pc:spChg>
          <pc:spChg chg="add del mod">
            <ac:chgData name="Olorife,Oshoriame HADDASSAH" userId="258caf16-3cfe-497f-b389-815ba08abbb4" providerId="ADAL" clId="{5B116778-47CC-A841-AC75-92840923705B}" dt="2021-07-22T16:53:48.734" v="528"/>
            <ac:spMkLst>
              <pc:docMk/>
              <pc:sldMasterMk cId="0" sldId="2147483669"/>
              <pc:sldLayoutMk cId="0" sldId="2147483660"/>
              <ac:spMk id="9" creationId="{419D0549-7D2D-EC4B-B675-1866E81BDD11}"/>
            </ac:spMkLst>
          </pc:spChg>
          <pc:spChg chg="add del mod">
            <ac:chgData name="Olorife,Oshoriame HADDASSAH" userId="258caf16-3cfe-497f-b389-815ba08abbb4" providerId="ADAL" clId="{5B116778-47CC-A841-AC75-92840923705B}" dt="2021-07-22T16:53:47.423" v="520"/>
            <ac:spMkLst>
              <pc:docMk/>
              <pc:sldMasterMk cId="0" sldId="2147483669"/>
              <pc:sldLayoutMk cId="0" sldId="2147483660"/>
              <ac:spMk id="10" creationId="{F630B43A-381B-9F48-A672-1680C8980EC7}"/>
            </ac:spMkLst>
          </pc:spChg>
          <pc:spChg chg="add del mod">
            <ac:chgData name="Olorife,Oshoriame HADDASSAH" userId="258caf16-3cfe-497f-b389-815ba08abbb4" providerId="ADAL" clId="{5B116778-47CC-A841-AC75-92840923705B}" dt="2021-07-22T16:53:58.776" v="532"/>
            <ac:spMkLst>
              <pc:docMk/>
              <pc:sldMasterMk cId="0" sldId="2147483669"/>
              <pc:sldLayoutMk cId="0" sldId="2147483660"/>
              <ac:spMk id="11" creationId="{9989CE90-6189-6344-80F3-F3C3A24515FF}"/>
            </ac:spMkLst>
          </pc:spChg>
          <pc:spChg chg="add del mod">
            <ac:chgData name="Olorife,Oshoriame HADDASSAH" userId="258caf16-3cfe-497f-b389-815ba08abbb4" providerId="ADAL" clId="{5B116778-47CC-A841-AC75-92840923705B}" dt="2021-07-22T16:54:49.815" v="538"/>
            <ac:spMkLst>
              <pc:docMk/>
              <pc:sldMasterMk cId="0" sldId="2147483669"/>
              <pc:sldLayoutMk cId="0" sldId="2147483660"/>
              <ac:spMk id="12" creationId="{4792D9A9-C5DB-544D-BE62-6733A096274F}"/>
            </ac:spMkLst>
          </pc:spChg>
          <pc:spChg chg="add del mod">
            <ac:chgData name="Olorife,Oshoriame HADDASSAH" userId="258caf16-3cfe-497f-b389-815ba08abbb4" providerId="ADAL" clId="{5B116778-47CC-A841-AC75-92840923705B}" dt="2021-07-22T16:54:49.497" v="536"/>
            <ac:spMkLst>
              <pc:docMk/>
              <pc:sldMasterMk cId="0" sldId="2147483669"/>
              <pc:sldLayoutMk cId="0" sldId="2147483660"/>
              <ac:spMk id="13" creationId="{EF1DFD1C-64BF-1D4B-AD16-28989EEB2278}"/>
            </ac:spMkLst>
          </pc:spChg>
          <pc:spChg chg="add del mod">
            <ac:chgData name="Olorife,Oshoriame HADDASSAH" userId="258caf16-3cfe-497f-b389-815ba08abbb4" providerId="ADAL" clId="{5B116778-47CC-A841-AC75-92840923705B}" dt="2021-07-22T16:55:16.997" v="548"/>
            <ac:spMkLst>
              <pc:docMk/>
              <pc:sldMasterMk cId="0" sldId="2147483669"/>
              <pc:sldLayoutMk cId="0" sldId="2147483660"/>
              <ac:spMk id="14" creationId="{789CE826-0D31-F541-A63D-D30F0B23F4D8}"/>
            </ac:spMkLst>
          </pc:spChg>
          <pc:spChg chg="add del mod">
            <ac:chgData name="Olorife,Oshoriame HADDASSAH" userId="258caf16-3cfe-497f-b389-815ba08abbb4" providerId="ADAL" clId="{5B116778-47CC-A841-AC75-92840923705B}" dt="2021-07-22T16:55:16.789" v="544"/>
            <ac:spMkLst>
              <pc:docMk/>
              <pc:sldMasterMk cId="0" sldId="2147483669"/>
              <pc:sldLayoutMk cId="0" sldId="2147483660"/>
              <ac:spMk id="15" creationId="{A586040E-E6E9-7749-A8EB-E738042DD4BB}"/>
            </ac:spMkLst>
          </pc:spChg>
          <pc:spChg chg="add del mod">
            <ac:chgData name="Olorife,Oshoriame HADDASSAH" userId="258caf16-3cfe-497f-b389-815ba08abbb4" providerId="ADAL" clId="{5B116778-47CC-A841-AC75-92840923705B}" dt="2021-07-22T16:55:17.544" v="550"/>
            <ac:spMkLst>
              <pc:docMk/>
              <pc:sldMasterMk cId="0" sldId="2147483669"/>
              <pc:sldLayoutMk cId="0" sldId="2147483660"/>
              <ac:spMk id="16" creationId="{C5905332-25E4-0442-86D0-94364F6CE263}"/>
            </ac:spMkLst>
          </pc:spChg>
          <pc:spChg chg="add del mod">
            <ac:chgData name="Olorife,Oshoriame HADDASSAH" userId="258caf16-3cfe-497f-b389-815ba08abbb4" providerId="ADAL" clId="{5B116778-47CC-A841-AC75-92840923705B}" dt="2021-07-22T16:55:16.995" v="546"/>
            <ac:spMkLst>
              <pc:docMk/>
              <pc:sldMasterMk cId="0" sldId="2147483669"/>
              <pc:sldLayoutMk cId="0" sldId="2147483660"/>
              <ac:spMk id="17" creationId="{58123105-FE86-F145-BE2F-22D4EE413525}"/>
            </ac:spMkLst>
          </pc:spChg>
          <pc:spChg chg="del">
            <ac:chgData name="Olorife,Oshoriame HADDASSAH" userId="258caf16-3cfe-497f-b389-815ba08abbb4" providerId="ADAL" clId="{5B116778-47CC-A841-AC75-92840923705B}" dt="2021-07-22T16:42:05.007" v="500"/>
            <ac:spMkLst>
              <pc:docMk/>
              <pc:sldMasterMk cId="0" sldId="2147483669"/>
              <pc:sldLayoutMk cId="0" sldId="2147483660"/>
              <ac:spMk id="60" creationId="{00000000-0000-0000-0000-000000000000}"/>
            </ac:spMkLst>
          </pc:spChg>
        </pc:sldLayoutChg>
        <pc:sldLayoutChg chg="new del mod">
          <pc:chgData name="Olorife,Oshoriame HADDASSAH" userId="258caf16-3cfe-497f-b389-815ba08abbb4" providerId="ADAL" clId="{5B116778-47CC-A841-AC75-92840923705B}" dt="2021-07-22T16:42:29.956" v="507" actId="11236"/>
          <pc:sldLayoutMkLst>
            <pc:docMk/>
            <pc:sldMasterMk cId="0" sldId="2147483669"/>
            <pc:sldLayoutMk cId="1918695462" sldId="2147483668"/>
          </pc:sldLayoutMkLst>
        </pc:sldLayoutChg>
      </pc:sldMasterChg>
      <pc:sldMasterChg chg="new del mod addSldLayout delSldLayout">
        <pc:chgData name="Olorife,Oshoriame HADDASSAH" userId="258caf16-3cfe-497f-b389-815ba08abbb4" providerId="ADAL" clId="{5B116778-47CC-A841-AC75-92840923705B}" dt="2021-07-22T16:42:24.583" v="505" actId="6938"/>
        <pc:sldMasterMkLst>
          <pc:docMk/>
          <pc:sldMasterMk cId="1231352225" sldId="2147483670"/>
        </pc:sldMasterMkLst>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4227587430" sldId="2147483671"/>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1479852055" sldId="2147483672"/>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3651050703" sldId="2147483673"/>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2016684055" sldId="2147483674"/>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1539882794" sldId="2147483675"/>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286268698" sldId="2147483676"/>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243246901" sldId="2147483677"/>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2067556373" sldId="2147483678"/>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3421442380" sldId="2147483679"/>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369503066" sldId="2147483680"/>
          </pc:sldLayoutMkLst>
        </pc:sldLayoutChg>
        <pc:sldLayoutChg chg="new del replId">
          <pc:chgData name="Olorife,Oshoriame HADDASSAH" userId="258caf16-3cfe-497f-b389-815ba08abbb4" providerId="ADAL" clId="{5B116778-47CC-A841-AC75-92840923705B}" dt="2021-07-22T16:42:24.583" v="505" actId="6938"/>
          <pc:sldLayoutMkLst>
            <pc:docMk/>
            <pc:sldMasterMk cId="1231352225" sldId="2147483670"/>
            <pc:sldLayoutMk cId="3633556853" sldId="2147483681"/>
          </pc:sldLayoutMkLst>
        </pc:sldLayoutChg>
      </pc:sldMasterChg>
    </pc:docChg>
  </pc:docChgLst>
  <pc:docChgLst>
    <pc:chgData name="Noto, Anthony N" userId="8ee3ee5f-88ed-4844-8e92-ca36d38d6d72" providerId="ADAL" clId="{65759A99-5C88-4100-8303-C1F0C727D806}"/>
    <pc:docChg chg="undo custSel modSld delMainMaster modMainMaster">
      <pc:chgData name="Noto, Anthony N" userId="8ee3ee5f-88ed-4844-8e92-ca36d38d6d72" providerId="ADAL" clId="{65759A99-5C88-4100-8303-C1F0C727D806}" dt="2021-03-31T00:46:25.431" v="128" actId="1076"/>
      <pc:docMkLst>
        <pc:docMk/>
      </pc:docMkLst>
      <pc:sldChg chg="modTransition">
        <pc:chgData name="Noto, Anthony N" userId="8ee3ee5f-88ed-4844-8e92-ca36d38d6d72" providerId="ADAL" clId="{65759A99-5C88-4100-8303-C1F0C727D806}" dt="2021-03-28T20:35:54.971" v="28"/>
        <pc:sldMkLst>
          <pc:docMk/>
          <pc:sldMk cId="0" sldId="256"/>
        </pc:sldMkLst>
      </pc:sldChg>
      <pc:sldChg chg="modSp mod modTransition">
        <pc:chgData name="Noto, Anthony N" userId="8ee3ee5f-88ed-4844-8e92-ca36d38d6d72" providerId="ADAL" clId="{65759A99-5C88-4100-8303-C1F0C727D806}" dt="2021-03-31T00:46:25.431" v="128" actId="1076"/>
        <pc:sldMkLst>
          <pc:docMk/>
          <pc:sldMk cId="0" sldId="257"/>
        </pc:sldMkLst>
        <pc:picChg chg="mod">
          <ac:chgData name="Noto, Anthony N" userId="8ee3ee5f-88ed-4844-8e92-ca36d38d6d72" providerId="ADAL" clId="{65759A99-5C88-4100-8303-C1F0C727D806}" dt="2021-03-31T00:46:25.431" v="128" actId="1076"/>
          <ac:picMkLst>
            <pc:docMk/>
            <pc:sldMk cId="0" sldId="257"/>
            <ac:picMk id="3" creationId="{23A1DB51-2A53-4B44-A3A5-5F79E3177ED4}"/>
          </ac:picMkLst>
        </pc:picChg>
      </pc:sldChg>
      <pc:sldChg chg="addSp modSp mod modTransition">
        <pc:chgData name="Noto, Anthony N" userId="8ee3ee5f-88ed-4844-8e92-ca36d38d6d72" providerId="ADAL" clId="{65759A99-5C88-4100-8303-C1F0C727D806}" dt="2021-03-29T02:23:05.976" v="74" actId="20577"/>
        <pc:sldMkLst>
          <pc:docMk/>
          <pc:sldMk cId="0" sldId="258"/>
        </pc:sldMkLst>
        <pc:spChg chg="add mod">
          <ac:chgData name="Noto, Anthony N" userId="8ee3ee5f-88ed-4844-8e92-ca36d38d6d72" providerId="ADAL" clId="{65759A99-5C88-4100-8303-C1F0C727D806}" dt="2021-03-29T02:23:05.976" v="74" actId="20577"/>
          <ac:spMkLst>
            <pc:docMk/>
            <pc:sldMk cId="0" sldId="258"/>
            <ac:spMk id="4" creationId="{96063E0D-5E24-411C-96A7-A4ECB8F5FE84}"/>
          </ac:spMkLst>
        </pc:spChg>
        <pc:spChg chg="mod">
          <ac:chgData name="Noto, Anthony N" userId="8ee3ee5f-88ed-4844-8e92-ca36d38d6d72" providerId="ADAL" clId="{65759A99-5C88-4100-8303-C1F0C727D806}" dt="2021-03-28T20:31:01.868" v="20" actId="1076"/>
          <ac:spMkLst>
            <pc:docMk/>
            <pc:sldMk cId="0" sldId="258"/>
            <ac:spMk id="144" creationId="{00000000-0000-0000-0000-000000000000}"/>
          </ac:spMkLst>
        </pc:spChg>
      </pc:sldChg>
      <pc:sldChg chg="addSp modSp mod modTransition">
        <pc:chgData name="Noto, Anthony N" userId="8ee3ee5f-88ed-4844-8e92-ca36d38d6d72" providerId="ADAL" clId="{65759A99-5C88-4100-8303-C1F0C727D806}" dt="2021-03-29T02:23:21.788" v="79" actId="20577"/>
        <pc:sldMkLst>
          <pc:docMk/>
          <pc:sldMk cId="0" sldId="259"/>
        </pc:sldMkLst>
        <pc:spChg chg="add mod">
          <ac:chgData name="Noto, Anthony N" userId="8ee3ee5f-88ed-4844-8e92-ca36d38d6d72" providerId="ADAL" clId="{65759A99-5C88-4100-8303-C1F0C727D806}" dt="2021-03-29T02:23:21.788" v="79" actId="20577"/>
          <ac:spMkLst>
            <pc:docMk/>
            <pc:sldMk cId="0" sldId="259"/>
            <ac:spMk id="4" creationId="{06974BA5-2851-4AE8-8A4A-0B0047CE3EB9}"/>
          </ac:spMkLst>
        </pc:spChg>
      </pc:sldChg>
      <pc:sldChg chg="addSp modSp mod modTransition">
        <pc:chgData name="Noto, Anthony N" userId="8ee3ee5f-88ed-4844-8e92-ca36d38d6d72" providerId="ADAL" clId="{65759A99-5C88-4100-8303-C1F0C727D806}" dt="2021-03-29T02:23:39.621" v="94" actId="20577"/>
        <pc:sldMkLst>
          <pc:docMk/>
          <pc:sldMk cId="0" sldId="260"/>
        </pc:sldMkLst>
        <pc:spChg chg="add mod">
          <ac:chgData name="Noto, Anthony N" userId="8ee3ee5f-88ed-4844-8e92-ca36d38d6d72" providerId="ADAL" clId="{65759A99-5C88-4100-8303-C1F0C727D806}" dt="2021-03-29T02:23:39.621" v="94" actId="20577"/>
          <ac:spMkLst>
            <pc:docMk/>
            <pc:sldMk cId="0" sldId="260"/>
            <ac:spMk id="9" creationId="{058EEFAE-B343-4AA2-9EA6-50F81CA45E61}"/>
          </ac:spMkLst>
        </pc:spChg>
        <pc:spChg chg="mod">
          <ac:chgData name="Noto, Anthony N" userId="8ee3ee5f-88ed-4844-8e92-ca36d38d6d72" providerId="ADAL" clId="{65759A99-5C88-4100-8303-C1F0C727D806}" dt="2021-03-28T20:33:16.803" v="25" actId="1076"/>
          <ac:spMkLst>
            <pc:docMk/>
            <pc:sldMk cId="0" sldId="260"/>
            <ac:spMk id="156" creationId="{00000000-0000-0000-0000-000000000000}"/>
          </ac:spMkLst>
        </pc:spChg>
        <pc:picChg chg="mod">
          <ac:chgData name="Noto, Anthony N" userId="8ee3ee5f-88ed-4844-8e92-ca36d38d6d72" providerId="ADAL" clId="{65759A99-5C88-4100-8303-C1F0C727D806}" dt="2021-03-28T21:21:18.348" v="51" actId="1076"/>
          <ac:picMkLst>
            <pc:docMk/>
            <pc:sldMk cId="0" sldId="260"/>
            <ac:picMk id="2" creationId="{1EC36E8F-A2AA-4ED2-89F8-E892823CC73E}"/>
          </ac:picMkLst>
        </pc:picChg>
      </pc:sldChg>
      <pc:sldChg chg="addSp delSp modSp mod modTransition delAnim">
        <pc:chgData name="Noto, Anthony N" userId="8ee3ee5f-88ed-4844-8e92-ca36d38d6d72" providerId="ADAL" clId="{65759A99-5C88-4100-8303-C1F0C727D806}" dt="2021-03-29T02:24:29.261" v="98" actId="1076"/>
        <pc:sldMkLst>
          <pc:docMk/>
          <pc:sldMk cId="0" sldId="261"/>
        </pc:sldMkLst>
        <pc:spChg chg="add mod">
          <ac:chgData name="Noto, Anthony N" userId="8ee3ee5f-88ed-4844-8e92-ca36d38d6d72" providerId="ADAL" clId="{65759A99-5C88-4100-8303-C1F0C727D806}" dt="2021-03-29T02:24:21.299" v="96" actId="1076"/>
          <ac:spMkLst>
            <pc:docMk/>
            <pc:sldMk cId="0" sldId="261"/>
            <ac:spMk id="5" creationId="{6519345D-5126-487E-8A39-FB31F09D4380}"/>
          </ac:spMkLst>
        </pc:spChg>
        <pc:picChg chg="del mod">
          <ac:chgData name="Noto, Anthony N" userId="8ee3ee5f-88ed-4844-8e92-ca36d38d6d72" providerId="ADAL" clId="{65759A99-5C88-4100-8303-C1F0C727D806}" dt="2021-03-28T21:17:17.459" v="40" actId="478"/>
          <ac:picMkLst>
            <pc:docMk/>
            <pc:sldMk cId="0" sldId="261"/>
            <ac:picMk id="2" creationId="{6ECFF124-08AD-4798-94BC-4F1A59ED7D9E}"/>
          </ac:picMkLst>
        </pc:picChg>
        <pc:picChg chg="del mod">
          <ac:chgData name="Noto, Anthony N" userId="8ee3ee5f-88ed-4844-8e92-ca36d38d6d72" providerId="ADAL" clId="{65759A99-5C88-4100-8303-C1F0C727D806}" dt="2021-03-28T21:19:59.642" v="42" actId="478"/>
          <ac:picMkLst>
            <pc:docMk/>
            <pc:sldMk cId="0" sldId="261"/>
            <ac:picMk id="3" creationId="{B596D9D0-58D5-4412-8C8B-1B4E5EF614CC}"/>
          </ac:picMkLst>
        </pc:picChg>
        <pc:picChg chg="mod">
          <ac:chgData name="Noto, Anthony N" userId="8ee3ee5f-88ed-4844-8e92-ca36d38d6d72" providerId="ADAL" clId="{65759A99-5C88-4100-8303-C1F0C727D806}" dt="2021-03-28T21:21:23.295" v="54" actId="1076"/>
          <ac:picMkLst>
            <pc:docMk/>
            <pc:sldMk cId="0" sldId="261"/>
            <ac:picMk id="4" creationId="{F68F1714-73A4-47E7-B876-B4670F50AD61}"/>
          </ac:picMkLst>
        </pc:picChg>
        <pc:picChg chg="mod">
          <ac:chgData name="Noto, Anthony N" userId="8ee3ee5f-88ed-4844-8e92-ca36d38d6d72" providerId="ADAL" clId="{65759A99-5C88-4100-8303-C1F0C727D806}" dt="2021-03-29T02:24:29.261" v="98" actId="1076"/>
          <ac:picMkLst>
            <pc:docMk/>
            <pc:sldMk cId="0" sldId="261"/>
            <ac:picMk id="165" creationId="{00000000-0000-0000-0000-000000000000}"/>
          </ac:picMkLst>
        </pc:picChg>
      </pc:sldChg>
      <pc:sldChg chg="addSp modSp mod modTransition">
        <pc:chgData name="Noto, Anthony N" userId="8ee3ee5f-88ed-4844-8e92-ca36d38d6d72" providerId="ADAL" clId="{65759A99-5C88-4100-8303-C1F0C727D806}" dt="2021-03-29T02:24:33.694" v="99"/>
        <pc:sldMkLst>
          <pc:docMk/>
          <pc:sldMk cId="0" sldId="262"/>
        </pc:sldMkLst>
        <pc:spChg chg="add mod">
          <ac:chgData name="Noto, Anthony N" userId="8ee3ee5f-88ed-4844-8e92-ca36d38d6d72" providerId="ADAL" clId="{65759A99-5C88-4100-8303-C1F0C727D806}" dt="2021-03-29T02:24:33.694" v="99"/>
          <ac:spMkLst>
            <pc:docMk/>
            <pc:sldMk cId="0" sldId="262"/>
            <ac:spMk id="10" creationId="{AD0E5C52-02B0-42A8-932D-3646E6300503}"/>
          </ac:spMkLst>
        </pc:spChg>
        <pc:spChg chg="mod">
          <ac:chgData name="Noto, Anthony N" userId="8ee3ee5f-88ed-4844-8e92-ca36d38d6d72" providerId="ADAL" clId="{65759A99-5C88-4100-8303-C1F0C727D806}" dt="2021-03-28T21:21:43.950" v="55" actId="1076"/>
          <ac:spMkLst>
            <pc:docMk/>
            <pc:sldMk cId="0" sldId="262"/>
            <ac:spMk id="172" creationId="{00000000-0000-0000-0000-000000000000}"/>
          </ac:spMkLst>
        </pc:spChg>
        <pc:spChg chg="mod">
          <ac:chgData name="Noto, Anthony N" userId="8ee3ee5f-88ed-4844-8e92-ca36d38d6d72" providerId="ADAL" clId="{65759A99-5C88-4100-8303-C1F0C727D806}" dt="2021-03-28T21:13:51.244" v="34" actId="1076"/>
          <ac:spMkLst>
            <pc:docMk/>
            <pc:sldMk cId="0" sldId="262"/>
            <ac:spMk id="177" creationId="{00000000-0000-0000-0000-000000000000}"/>
          </ac:spMkLst>
        </pc:spChg>
        <pc:picChg chg="mod">
          <ac:chgData name="Noto, Anthony N" userId="8ee3ee5f-88ed-4844-8e92-ca36d38d6d72" providerId="ADAL" clId="{65759A99-5C88-4100-8303-C1F0C727D806}" dt="2021-03-28T21:30:01.493" v="61" actId="1076"/>
          <ac:picMkLst>
            <pc:docMk/>
            <pc:sldMk cId="0" sldId="262"/>
            <ac:picMk id="2" creationId="{B63E8DAE-F5B3-4F6E-B7A4-53E588DF2E69}"/>
          </ac:picMkLst>
        </pc:picChg>
      </pc:sldChg>
      <pc:sldChg chg="addSp delSp modSp mod modTransition delAnim">
        <pc:chgData name="Noto, Anthony N" userId="8ee3ee5f-88ed-4844-8e92-ca36d38d6d72" providerId="ADAL" clId="{65759A99-5C88-4100-8303-C1F0C727D806}" dt="2021-03-29T02:24:36.913" v="100"/>
        <pc:sldMkLst>
          <pc:docMk/>
          <pc:sldMk cId="0" sldId="263"/>
        </pc:sldMkLst>
        <pc:spChg chg="add mod">
          <ac:chgData name="Noto, Anthony N" userId="8ee3ee5f-88ed-4844-8e92-ca36d38d6d72" providerId="ADAL" clId="{65759A99-5C88-4100-8303-C1F0C727D806}" dt="2021-03-29T02:24:36.913" v="100"/>
          <ac:spMkLst>
            <pc:docMk/>
            <pc:sldMk cId="0" sldId="263"/>
            <ac:spMk id="7" creationId="{D42594A6-D09B-4028-BE22-567FC3D5A190}"/>
          </ac:spMkLst>
        </pc:spChg>
        <pc:spChg chg="mod">
          <ac:chgData name="Noto, Anthony N" userId="8ee3ee5f-88ed-4844-8e92-ca36d38d6d72" providerId="ADAL" clId="{65759A99-5C88-4100-8303-C1F0C727D806}" dt="2021-03-28T20:31:22.205" v="22" actId="1076"/>
          <ac:spMkLst>
            <pc:docMk/>
            <pc:sldMk cId="0" sldId="263"/>
            <ac:spMk id="183" creationId="{00000000-0000-0000-0000-000000000000}"/>
          </ac:spMkLst>
        </pc:spChg>
        <pc:picChg chg="del mod">
          <ac:chgData name="Noto, Anthony N" userId="8ee3ee5f-88ed-4844-8e92-ca36d38d6d72" providerId="ADAL" clId="{65759A99-5C88-4100-8303-C1F0C727D806}" dt="2021-03-28T21:48:33.785" v="63" actId="478"/>
          <ac:picMkLst>
            <pc:docMk/>
            <pc:sldMk cId="0" sldId="263"/>
            <ac:picMk id="2" creationId="{7F76B7B5-D3F0-4332-B7A5-C9EB85F26E07}"/>
          </ac:picMkLst>
        </pc:picChg>
        <pc:picChg chg="del mod">
          <ac:chgData name="Noto, Anthony N" userId="8ee3ee5f-88ed-4844-8e92-ca36d38d6d72" providerId="ADAL" clId="{65759A99-5C88-4100-8303-C1F0C727D806}" dt="2021-03-28T21:57:17.293" v="66" actId="478"/>
          <ac:picMkLst>
            <pc:docMk/>
            <pc:sldMk cId="0" sldId="263"/>
            <ac:picMk id="3" creationId="{6BFF8905-3B3B-46B8-A429-4B964DA8DDDB}"/>
          </ac:picMkLst>
        </pc:picChg>
        <pc:picChg chg="mod">
          <ac:chgData name="Noto, Anthony N" userId="8ee3ee5f-88ed-4844-8e92-ca36d38d6d72" providerId="ADAL" clId="{65759A99-5C88-4100-8303-C1F0C727D806}" dt="2021-03-28T21:57:25.572" v="71" actId="14100"/>
          <ac:picMkLst>
            <pc:docMk/>
            <pc:sldMk cId="0" sldId="263"/>
            <ac:picMk id="4" creationId="{9FE3302B-FB18-4E73-A57B-0EBE64DE3AB2}"/>
          </ac:picMkLst>
        </pc:picChg>
      </pc:sldChg>
      <pc:sldChg chg="addSp modSp mod modTransition">
        <pc:chgData name="Noto, Anthony N" userId="8ee3ee5f-88ed-4844-8e92-ca36d38d6d72" providerId="ADAL" clId="{65759A99-5C88-4100-8303-C1F0C727D806}" dt="2021-03-29T02:25:17.155" v="116"/>
        <pc:sldMkLst>
          <pc:docMk/>
          <pc:sldMk cId="0" sldId="264"/>
        </pc:sldMkLst>
        <pc:spChg chg="add mod">
          <ac:chgData name="Noto, Anthony N" userId="8ee3ee5f-88ed-4844-8e92-ca36d38d6d72" providerId="ADAL" clId="{65759A99-5C88-4100-8303-C1F0C727D806}" dt="2021-03-29T02:25:17.155" v="116"/>
          <ac:spMkLst>
            <pc:docMk/>
            <pc:sldMk cId="0" sldId="264"/>
            <ac:spMk id="6" creationId="{6065E406-FFFB-4F16-B2D4-C49C8163773E}"/>
          </ac:spMkLst>
        </pc:spChg>
      </pc:sldChg>
      <pc:sldChg chg="addSp delSp modSp mod modTransition">
        <pc:chgData name="Noto, Anthony N" userId="8ee3ee5f-88ed-4844-8e92-ca36d38d6d72" providerId="ADAL" clId="{65759A99-5C88-4100-8303-C1F0C727D806}" dt="2021-03-29T02:25:54.854" v="120"/>
        <pc:sldMkLst>
          <pc:docMk/>
          <pc:sldMk cId="0" sldId="265"/>
        </pc:sldMkLst>
        <pc:spChg chg="add del">
          <ac:chgData name="Noto, Anthony N" userId="8ee3ee5f-88ed-4844-8e92-ca36d38d6d72" providerId="ADAL" clId="{65759A99-5C88-4100-8303-C1F0C727D806}" dt="2021-03-29T02:25:24.744" v="118" actId="22"/>
          <ac:spMkLst>
            <pc:docMk/>
            <pc:sldMk cId="0" sldId="265"/>
            <ac:spMk id="5" creationId="{CC109CF7-2106-4F80-BDD5-C2281BCF8D8F}"/>
          </ac:spMkLst>
        </pc:spChg>
        <pc:spChg chg="add mod">
          <ac:chgData name="Noto, Anthony N" userId="8ee3ee5f-88ed-4844-8e92-ca36d38d6d72" providerId="ADAL" clId="{65759A99-5C88-4100-8303-C1F0C727D806}" dt="2021-03-29T02:25:54.854" v="120"/>
          <ac:spMkLst>
            <pc:docMk/>
            <pc:sldMk cId="0" sldId="265"/>
            <ac:spMk id="6" creationId="{4C57720B-97FE-4D67-AC76-19980533D21A}"/>
          </ac:spMkLst>
        </pc:spChg>
      </pc:sldChg>
      <pc:sldChg chg="addSp modSp mod modTransition">
        <pc:chgData name="Noto, Anthony N" userId="8ee3ee5f-88ed-4844-8e92-ca36d38d6d72" providerId="ADAL" clId="{65759A99-5C88-4100-8303-C1F0C727D806}" dt="2021-03-29T02:26:09.117" v="126" actId="20577"/>
        <pc:sldMkLst>
          <pc:docMk/>
          <pc:sldMk cId="0" sldId="266"/>
        </pc:sldMkLst>
        <pc:spChg chg="add mod">
          <ac:chgData name="Noto, Anthony N" userId="8ee3ee5f-88ed-4844-8e92-ca36d38d6d72" providerId="ADAL" clId="{65759A99-5C88-4100-8303-C1F0C727D806}" dt="2021-03-29T02:25:57.001" v="121"/>
          <ac:spMkLst>
            <pc:docMk/>
            <pc:sldMk cId="0" sldId="266"/>
            <ac:spMk id="4" creationId="{4ABF1DCE-9443-4DBC-93D4-61B8673D5A94}"/>
          </ac:spMkLst>
        </pc:spChg>
        <pc:spChg chg="mod">
          <ac:chgData name="Noto, Anthony N" userId="8ee3ee5f-88ed-4844-8e92-ca36d38d6d72" providerId="ADAL" clId="{65759A99-5C88-4100-8303-C1F0C727D806}" dt="2021-03-29T02:26:09.117" v="126" actId="20577"/>
          <ac:spMkLst>
            <pc:docMk/>
            <pc:sldMk cId="0" sldId="266"/>
            <ac:spMk id="203" creationId="{00000000-0000-0000-0000-000000000000}"/>
          </ac:spMkLst>
        </pc:spChg>
      </pc:sldChg>
      <pc:sldChg chg="modTransition">
        <pc:chgData name="Noto, Anthony N" userId="8ee3ee5f-88ed-4844-8e92-ca36d38d6d72" providerId="ADAL" clId="{65759A99-5C88-4100-8303-C1F0C727D806}" dt="2021-03-28T20:35:54.971" v="28"/>
        <pc:sldMkLst>
          <pc:docMk/>
          <pc:sldMk cId="0" sldId="267"/>
        </pc:sldMkLst>
      </pc:sldChg>
      <pc:sldChg chg="addSp modSp mod">
        <pc:chgData name="Noto, Anthony N" userId="8ee3ee5f-88ed-4844-8e92-ca36d38d6d72" providerId="ADAL" clId="{65759A99-5C88-4100-8303-C1F0C727D806}" dt="2021-03-29T02:25:46.941" v="119" actId="20577"/>
        <pc:sldMkLst>
          <pc:docMk/>
          <pc:sldMk cId="2981257292" sldId="268"/>
        </pc:sldMkLst>
        <pc:spChg chg="add mod">
          <ac:chgData name="Noto, Anthony N" userId="8ee3ee5f-88ed-4844-8e92-ca36d38d6d72" providerId="ADAL" clId="{65759A99-5C88-4100-8303-C1F0C727D806}" dt="2021-03-29T02:25:46.941" v="119" actId="20577"/>
          <ac:spMkLst>
            <pc:docMk/>
            <pc:sldMk cId="2981257292" sldId="268"/>
            <ac:spMk id="4" creationId="{DC9C7950-DCE6-4B62-A5C0-1F0F7189027F}"/>
          </ac:spMkLst>
        </pc:spChg>
      </pc:sldChg>
      <pc:sldMasterChg chg="del delSldLayout">
        <pc:chgData name="Noto, Anthony N" userId="8ee3ee5f-88ed-4844-8e92-ca36d38d6d72" providerId="ADAL" clId="{65759A99-5C88-4100-8303-C1F0C727D806}" dt="2021-03-28T20:29:14.260" v="11" actId="2696"/>
        <pc:sldMasterMkLst>
          <pc:docMk/>
          <pc:sldMasterMk cId="0" sldId="2147483668"/>
        </pc:sldMasterMkLst>
        <pc:sldLayoutChg chg="del">
          <pc:chgData name="Noto, Anthony N" userId="8ee3ee5f-88ed-4844-8e92-ca36d38d6d72" providerId="ADAL" clId="{65759A99-5C88-4100-8303-C1F0C727D806}" dt="2021-03-28T20:29:14.243" v="5" actId="2696"/>
          <pc:sldLayoutMkLst>
            <pc:docMk/>
            <pc:sldMasterMk cId="0" sldId="2147483668"/>
            <pc:sldLayoutMk cId="0" sldId="2147483648"/>
          </pc:sldLayoutMkLst>
        </pc:sldLayoutChg>
        <pc:sldLayoutChg chg="del">
          <pc:chgData name="Noto, Anthony N" userId="8ee3ee5f-88ed-4844-8e92-ca36d38d6d72" providerId="ADAL" clId="{65759A99-5C88-4100-8303-C1F0C727D806}" dt="2021-03-28T20:29:14.254" v="6" actId="2696"/>
          <pc:sldLayoutMkLst>
            <pc:docMk/>
            <pc:sldMasterMk cId="0" sldId="2147483668"/>
            <pc:sldLayoutMk cId="0" sldId="2147483649"/>
          </pc:sldLayoutMkLst>
        </pc:sldLayoutChg>
        <pc:sldLayoutChg chg="del">
          <pc:chgData name="Noto, Anthony N" userId="8ee3ee5f-88ed-4844-8e92-ca36d38d6d72" providerId="ADAL" clId="{65759A99-5C88-4100-8303-C1F0C727D806}" dt="2021-03-28T20:29:14.255" v="7" actId="2696"/>
          <pc:sldLayoutMkLst>
            <pc:docMk/>
            <pc:sldMasterMk cId="0" sldId="2147483668"/>
            <pc:sldLayoutMk cId="0" sldId="2147483650"/>
          </pc:sldLayoutMkLst>
        </pc:sldLayoutChg>
        <pc:sldLayoutChg chg="del">
          <pc:chgData name="Noto, Anthony N" userId="8ee3ee5f-88ed-4844-8e92-ca36d38d6d72" providerId="ADAL" clId="{65759A99-5C88-4100-8303-C1F0C727D806}" dt="2021-03-28T20:29:14.256" v="8" actId="2696"/>
          <pc:sldLayoutMkLst>
            <pc:docMk/>
            <pc:sldMasterMk cId="0" sldId="2147483668"/>
            <pc:sldLayoutMk cId="0" sldId="2147483651"/>
          </pc:sldLayoutMkLst>
        </pc:sldLayoutChg>
        <pc:sldLayoutChg chg="del">
          <pc:chgData name="Noto, Anthony N" userId="8ee3ee5f-88ed-4844-8e92-ca36d38d6d72" providerId="ADAL" clId="{65759A99-5C88-4100-8303-C1F0C727D806}" dt="2021-03-28T20:29:14.257" v="9" actId="2696"/>
          <pc:sldLayoutMkLst>
            <pc:docMk/>
            <pc:sldMasterMk cId="0" sldId="2147483668"/>
            <pc:sldLayoutMk cId="0" sldId="2147483652"/>
          </pc:sldLayoutMkLst>
        </pc:sldLayoutChg>
        <pc:sldLayoutChg chg="del">
          <pc:chgData name="Noto, Anthony N" userId="8ee3ee5f-88ed-4844-8e92-ca36d38d6d72" providerId="ADAL" clId="{65759A99-5C88-4100-8303-C1F0C727D806}" dt="2021-03-28T20:29:14.258" v="10" actId="2696"/>
          <pc:sldLayoutMkLst>
            <pc:docMk/>
            <pc:sldMasterMk cId="0" sldId="2147483668"/>
            <pc:sldLayoutMk cId="0" sldId="2147483653"/>
          </pc:sldLayoutMkLst>
        </pc:sldLayoutChg>
        <pc:sldLayoutChg chg="del">
          <pc:chgData name="Noto, Anthony N" userId="8ee3ee5f-88ed-4844-8e92-ca36d38d6d72" providerId="ADAL" clId="{65759A99-5C88-4100-8303-C1F0C727D806}" dt="2021-03-28T20:29:05.605" v="3" actId="2696"/>
          <pc:sldLayoutMkLst>
            <pc:docMk/>
            <pc:sldMasterMk cId="0" sldId="2147483668"/>
            <pc:sldLayoutMk cId="0" sldId="2147483654"/>
          </pc:sldLayoutMkLst>
        </pc:sldLayoutChg>
        <pc:sldLayoutChg chg="del">
          <pc:chgData name="Noto, Anthony N" userId="8ee3ee5f-88ed-4844-8e92-ca36d38d6d72" providerId="ADAL" clId="{65759A99-5C88-4100-8303-C1F0C727D806}" dt="2021-03-28T20:29:05.606" v="4" actId="2696"/>
          <pc:sldLayoutMkLst>
            <pc:docMk/>
            <pc:sldMasterMk cId="0" sldId="2147483668"/>
            <pc:sldLayoutMk cId="0" sldId="2147483655"/>
          </pc:sldLayoutMkLst>
        </pc:sldLayoutChg>
        <pc:sldLayoutChg chg="del">
          <pc:chgData name="Noto, Anthony N" userId="8ee3ee5f-88ed-4844-8e92-ca36d38d6d72" providerId="ADAL" clId="{65759A99-5C88-4100-8303-C1F0C727D806}" dt="2021-03-28T20:29:05.600" v="2" actId="2696"/>
          <pc:sldLayoutMkLst>
            <pc:docMk/>
            <pc:sldMasterMk cId="0" sldId="2147483668"/>
            <pc:sldLayoutMk cId="0" sldId="2147483656"/>
          </pc:sldLayoutMkLst>
        </pc:sldLayoutChg>
        <pc:sldLayoutChg chg="del">
          <pc:chgData name="Noto, Anthony N" userId="8ee3ee5f-88ed-4844-8e92-ca36d38d6d72" providerId="ADAL" clId="{65759A99-5C88-4100-8303-C1F0C727D806}" dt="2021-03-28T20:29:03.586" v="1" actId="2696"/>
          <pc:sldLayoutMkLst>
            <pc:docMk/>
            <pc:sldMasterMk cId="0" sldId="2147483668"/>
            <pc:sldLayoutMk cId="0" sldId="2147483657"/>
          </pc:sldLayoutMkLst>
        </pc:sldLayoutChg>
        <pc:sldLayoutChg chg="del">
          <pc:chgData name="Noto, Anthony N" userId="8ee3ee5f-88ed-4844-8e92-ca36d38d6d72" providerId="ADAL" clId="{65759A99-5C88-4100-8303-C1F0C727D806}" dt="2021-03-28T20:29:03.581" v="0" actId="2696"/>
          <pc:sldLayoutMkLst>
            <pc:docMk/>
            <pc:sldMasterMk cId="0" sldId="2147483668"/>
            <pc:sldLayoutMk cId="0" sldId="2147483658"/>
          </pc:sldLayoutMkLst>
        </pc:sldLayoutChg>
      </pc:sldMasterChg>
      <pc:sldMasterChg chg="modSp mod modTransition modSldLayout">
        <pc:chgData name="Noto, Anthony N" userId="8ee3ee5f-88ed-4844-8e92-ca36d38d6d72" providerId="ADAL" clId="{65759A99-5C88-4100-8303-C1F0C727D806}" dt="2021-03-28T20:35:54.971" v="28"/>
        <pc:sldMasterMkLst>
          <pc:docMk/>
          <pc:sldMasterMk cId="0" sldId="2147483669"/>
        </pc:sldMasterMkLst>
        <pc:spChg chg="mod">
          <ac:chgData name="Noto, Anthony N" userId="8ee3ee5f-88ed-4844-8e92-ca36d38d6d72" providerId="ADAL" clId="{65759A99-5C88-4100-8303-C1F0C727D806}" dt="2021-03-28T20:29:32.326" v="12" actId="113"/>
          <ac:spMkLst>
            <pc:docMk/>
            <pc:sldMasterMk cId="0" sldId="2147483669"/>
            <ac:spMk id="54" creationId="{00000000-0000-0000-0000-000000000000}"/>
          </ac:spMkLst>
        </pc:spChg>
        <pc:sldLayoutChg chg="modSp mod modTransition">
          <pc:chgData name="Noto, Anthony N" userId="8ee3ee5f-88ed-4844-8e92-ca36d38d6d72" providerId="ADAL" clId="{65759A99-5C88-4100-8303-C1F0C727D806}" dt="2021-03-28T20:35:54.971" v="28"/>
          <pc:sldLayoutMkLst>
            <pc:docMk/>
            <pc:sldMasterMk cId="0" sldId="2147483669"/>
            <pc:sldLayoutMk cId="0" sldId="2147483659"/>
          </pc:sldLayoutMkLst>
          <pc:picChg chg="mod">
            <ac:chgData name="Noto, Anthony N" userId="8ee3ee5f-88ed-4844-8e92-ca36d38d6d72" providerId="ADAL" clId="{65759A99-5C88-4100-8303-C1F0C727D806}" dt="2021-03-28T20:29:46.452" v="15" actId="14100"/>
            <ac:picMkLst>
              <pc:docMk/>
              <pc:sldMasterMk cId="0" sldId="2147483669"/>
              <pc:sldLayoutMk cId="0" sldId="2147483659"/>
              <ac:picMk id="56" creationId="{00000000-0000-0000-0000-000000000000}"/>
            </ac:picMkLst>
          </pc:picChg>
        </pc:sldLayoutChg>
        <pc:sldLayoutChg chg="modTransition">
          <pc:chgData name="Noto, Anthony N" userId="8ee3ee5f-88ed-4844-8e92-ca36d38d6d72" providerId="ADAL" clId="{65759A99-5C88-4100-8303-C1F0C727D806}" dt="2021-03-28T20:35:54.971" v="28"/>
          <pc:sldLayoutMkLst>
            <pc:docMk/>
            <pc:sldMasterMk cId="0" sldId="2147483669"/>
            <pc:sldLayoutMk cId="0" sldId="2147483660"/>
          </pc:sldLayoutMkLst>
        </pc:sldLayoutChg>
        <pc:sldLayoutChg chg="modTransition">
          <pc:chgData name="Noto, Anthony N" userId="8ee3ee5f-88ed-4844-8e92-ca36d38d6d72" providerId="ADAL" clId="{65759A99-5C88-4100-8303-C1F0C727D806}" dt="2021-03-28T20:35:54.971" v="28"/>
          <pc:sldLayoutMkLst>
            <pc:docMk/>
            <pc:sldMasterMk cId="0" sldId="2147483669"/>
            <pc:sldLayoutMk cId="0" sldId="2147483661"/>
          </pc:sldLayoutMkLst>
        </pc:sldLayoutChg>
        <pc:sldLayoutChg chg="modTransition">
          <pc:chgData name="Noto, Anthony N" userId="8ee3ee5f-88ed-4844-8e92-ca36d38d6d72" providerId="ADAL" clId="{65759A99-5C88-4100-8303-C1F0C727D806}" dt="2021-03-28T20:35:54.971" v="28"/>
          <pc:sldLayoutMkLst>
            <pc:docMk/>
            <pc:sldMasterMk cId="0" sldId="2147483669"/>
            <pc:sldLayoutMk cId="0" sldId="2147483662"/>
          </pc:sldLayoutMkLst>
        </pc:sldLayoutChg>
        <pc:sldLayoutChg chg="modTransition">
          <pc:chgData name="Noto, Anthony N" userId="8ee3ee5f-88ed-4844-8e92-ca36d38d6d72" providerId="ADAL" clId="{65759A99-5C88-4100-8303-C1F0C727D806}" dt="2021-03-28T20:35:54.971" v="28"/>
          <pc:sldLayoutMkLst>
            <pc:docMk/>
            <pc:sldMasterMk cId="0" sldId="2147483669"/>
            <pc:sldLayoutMk cId="0" sldId="2147483663"/>
          </pc:sldLayoutMkLst>
        </pc:sldLayoutChg>
        <pc:sldLayoutChg chg="modTransition">
          <pc:chgData name="Noto, Anthony N" userId="8ee3ee5f-88ed-4844-8e92-ca36d38d6d72" providerId="ADAL" clId="{65759A99-5C88-4100-8303-C1F0C727D806}" dt="2021-03-28T20:35:54.971" v="28"/>
          <pc:sldLayoutMkLst>
            <pc:docMk/>
            <pc:sldMasterMk cId="0" sldId="2147483669"/>
            <pc:sldLayoutMk cId="0" sldId="2147483664"/>
          </pc:sldLayoutMkLst>
        </pc:sldLayoutChg>
        <pc:sldLayoutChg chg="modTransition">
          <pc:chgData name="Noto, Anthony N" userId="8ee3ee5f-88ed-4844-8e92-ca36d38d6d72" providerId="ADAL" clId="{65759A99-5C88-4100-8303-C1F0C727D806}" dt="2021-03-28T20:35:54.971" v="28"/>
          <pc:sldLayoutMkLst>
            <pc:docMk/>
            <pc:sldMasterMk cId="0" sldId="2147483669"/>
            <pc:sldLayoutMk cId="0" sldId="2147483665"/>
          </pc:sldLayoutMkLst>
        </pc:sldLayoutChg>
        <pc:sldLayoutChg chg="modSp mod modTransition">
          <pc:chgData name="Noto, Anthony N" userId="8ee3ee5f-88ed-4844-8e92-ca36d38d6d72" providerId="ADAL" clId="{65759A99-5C88-4100-8303-C1F0C727D806}" dt="2021-03-28T20:35:54.971" v="28"/>
          <pc:sldLayoutMkLst>
            <pc:docMk/>
            <pc:sldMasterMk cId="0" sldId="2147483669"/>
            <pc:sldLayoutMk cId="0" sldId="2147483666"/>
          </pc:sldLayoutMkLst>
          <pc:picChg chg="mod">
            <ac:chgData name="Noto, Anthony N" userId="8ee3ee5f-88ed-4844-8e92-ca36d38d6d72" providerId="ADAL" clId="{65759A99-5C88-4100-8303-C1F0C727D806}" dt="2021-03-28T20:30:34.378" v="19" actId="14100"/>
            <ac:picMkLst>
              <pc:docMk/>
              <pc:sldMasterMk cId="0" sldId="2147483669"/>
              <pc:sldLayoutMk cId="0" sldId="2147483666"/>
              <ac:picMk id="113" creationId="{00000000-0000-0000-0000-000000000000}"/>
            </ac:picMkLst>
          </pc:picChg>
        </pc:sldLayoutChg>
        <pc:sldLayoutChg chg="modTransition">
          <pc:chgData name="Noto, Anthony N" userId="8ee3ee5f-88ed-4844-8e92-ca36d38d6d72" providerId="ADAL" clId="{65759A99-5C88-4100-8303-C1F0C727D806}" dt="2021-03-28T20:35:54.971" v="28"/>
          <pc:sldLayoutMkLst>
            <pc:docMk/>
            <pc:sldMasterMk cId="0" sldId="2147483669"/>
            <pc:sldLayoutMk cId="0" sldId="2147483667"/>
          </pc:sldLayoutMkLst>
        </pc:sldLayoutChg>
      </pc:sldMasterChg>
    </pc:docChg>
  </pc:docChgLst>
  <pc:docChgLst>
    <pc:chgData name="Orozco, Margy R." userId="S::margy.orozco@ufl.edu::e8d3d747-b666-4ee9-87a7-81f8fe3e1441" providerId="AD" clId="Web-{C668ECE0-F638-4C2F-9353-6D8BE8064DFE}"/>
    <pc:docChg chg="modSld">
      <pc:chgData name="Orozco, Margy R." userId="S::margy.orozco@ufl.edu::e8d3d747-b666-4ee9-87a7-81f8fe3e1441" providerId="AD" clId="Web-{C668ECE0-F638-4C2F-9353-6D8BE8064DFE}" dt="2021-03-29T03:55:04.782" v="0" actId="1076"/>
      <pc:docMkLst>
        <pc:docMk/>
      </pc:docMkLst>
      <pc:sldChg chg="modSp">
        <pc:chgData name="Orozco, Margy R." userId="S::margy.orozco@ufl.edu::e8d3d747-b666-4ee9-87a7-81f8fe3e1441" providerId="AD" clId="Web-{C668ECE0-F638-4C2F-9353-6D8BE8064DFE}" dt="2021-03-29T03:55:04.782" v="0" actId="1076"/>
        <pc:sldMkLst>
          <pc:docMk/>
          <pc:sldMk cId="0" sldId="258"/>
        </pc:sldMkLst>
        <pc:picChg chg="mod">
          <ac:chgData name="Orozco, Margy R." userId="S::margy.orozco@ufl.edu::e8d3d747-b666-4ee9-87a7-81f8fe3e1441" providerId="AD" clId="Web-{C668ECE0-F638-4C2F-9353-6D8BE8064DFE}" dt="2021-03-29T03:55:04.782" v="0" actId="1076"/>
          <ac:picMkLst>
            <pc:docMk/>
            <pc:sldMk cId="0" sldId="258"/>
            <ac:picMk id="2" creationId="{D61E1A25-E2F6-5141-8A99-064F6552C844}"/>
          </ac:picMkLst>
        </pc:picChg>
      </pc:sldChg>
    </pc:docChg>
  </pc:docChgLst>
  <pc:docChgLst>
    <pc:chgData name="Dijon,Remi" userId="S::rdijon16@ufl.edu::192de5f7-52cb-4283-becf-d457aab8565f" providerId="AD" clId="Web-{5A25586D-DA14-44AF-9372-2EEE44B5BD97}"/>
    <pc:docChg chg="modSld">
      <pc:chgData name="Dijon,Remi" userId="S::rdijon16@ufl.edu::192de5f7-52cb-4283-becf-d457aab8565f" providerId="AD" clId="Web-{5A25586D-DA14-44AF-9372-2EEE44B5BD97}" dt="2021-03-29T03:20:01.687" v="1376" actId="14100"/>
      <pc:docMkLst>
        <pc:docMk/>
      </pc:docMkLst>
      <pc:sldChg chg="modSp">
        <pc:chgData name="Dijon,Remi" userId="S::rdijon16@ufl.edu::192de5f7-52cb-4283-becf-d457aab8565f" providerId="AD" clId="Web-{5A25586D-DA14-44AF-9372-2EEE44B5BD97}" dt="2021-03-29T03:19:38.124" v="1375" actId="1076"/>
        <pc:sldMkLst>
          <pc:docMk/>
          <pc:sldMk cId="0" sldId="256"/>
        </pc:sldMkLst>
        <pc:picChg chg="mod">
          <ac:chgData name="Dijon,Remi" userId="S::rdijon16@ufl.edu::192de5f7-52cb-4283-becf-d457aab8565f" providerId="AD" clId="Web-{5A25586D-DA14-44AF-9372-2EEE44B5BD97}" dt="2021-03-29T03:19:38.124" v="1375" actId="1076"/>
          <ac:picMkLst>
            <pc:docMk/>
            <pc:sldMk cId="0" sldId="256"/>
            <ac:picMk id="2" creationId="{79336FCD-4299-6148-ADA9-C101C4F52978}"/>
          </ac:picMkLst>
        </pc:picChg>
      </pc:sldChg>
      <pc:sldChg chg="modSp">
        <pc:chgData name="Dijon,Remi" userId="S::rdijon16@ufl.edu::192de5f7-52cb-4283-becf-d457aab8565f" providerId="AD" clId="Web-{5A25586D-DA14-44AF-9372-2EEE44B5BD97}" dt="2021-03-29T03:19:33.124" v="1373" actId="1076"/>
        <pc:sldMkLst>
          <pc:docMk/>
          <pc:sldMk cId="0" sldId="257"/>
        </pc:sldMkLst>
        <pc:picChg chg="mod">
          <ac:chgData name="Dijon,Remi" userId="S::rdijon16@ufl.edu::192de5f7-52cb-4283-becf-d457aab8565f" providerId="AD" clId="Web-{5A25586D-DA14-44AF-9372-2EEE44B5BD97}" dt="2021-03-29T03:19:33.124" v="1373" actId="1076"/>
          <ac:picMkLst>
            <pc:docMk/>
            <pc:sldMk cId="0" sldId="257"/>
            <ac:picMk id="3" creationId="{23A1DB51-2A53-4B44-A3A5-5F79E3177ED4}"/>
          </ac:picMkLst>
        </pc:picChg>
      </pc:sldChg>
      <pc:sldChg chg="modSp">
        <pc:chgData name="Dijon,Remi" userId="S::rdijon16@ufl.edu::192de5f7-52cb-4283-becf-d457aab8565f" providerId="AD" clId="Web-{5A25586D-DA14-44AF-9372-2EEE44B5BD97}" dt="2021-03-29T02:56:20.325" v="32" actId="1076"/>
        <pc:sldMkLst>
          <pc:docMk/>
          <pc:sldMk cId="0" sldId="258"/>
        </pc:sldMkLst>
        <pc:spChg chg="mod">
          <ac:chgData name="Dijon,Remi" userId="S::rdijon16@ufl.edu::192de5f7-52cb-4283-becf-d457aab8565f" providerId="AD" clId="Web-{5A25586D-DA14-44AF-9372-2EEE44B5BD97}" dt="2021-03-29T02:56:20.325" v="32" actId="1076"/>
          <ac:spMkLst>
            <pc:docMk/>
            <pc:sldMk cId="0" sldId="258"/>
            <ac:spMk id="4" creationId="{96063E0D-5E24-411C-96A7-A4ECB8F5FE84}"/>
          </ac:spMkLst>
        </pc:spChg>
      </pc:sldChg>
      <pc:sldChg chg="modSp">
        <pc:chgData name="Dijon,Remi" userId="S::rdijon16@ufl.edu::192de5f7-52cb-4283-becf-d457aab8565f" providerId="AD" clId="Web-{5A25586D-DA14-44AF-9372-2EEE44B5BD97}" dt="2021-03-29T02:44:58.712" v="17" actId="20577"/>
        <pc:sldMkLst>
          <pc:docMk/>
          <pc:sldMk cId="0" sldId="259"/>
        </pc:sldMkLst>
        <pc:spChg chg="mod">
          <ac:chgData name="Dijon,Remi" userId="S::rdijon16@ufl.edu::192de5f7-52cb-4283-becf-d457aab8565f" providerId="AD" clId="Web-{5A25586D-DA14-44AF-9372-2EEE44B5BD97}" dt="2021-03-29T02:44:58.712" v="17" actId="20577"/>
          <ac:spMkLst>
            <pc:docMk/>
            <pc:sldMk cId="0" sldId="259"/>
            <ac:spMk id="4" creationId="{06974BA5-2851-4AE8-8A4A-0B0047CE3EB9}"/>
          </ac:spMkLst>
        </pc:spChg>
      </pc:sldChg>
      <pc:sldChg chg="modSp modMedia">
        <pc:chgData name="Dijon,Remi" userId="S::rdijon16@ufl.edu::192de5f7-52cb-4283-becf-d457aab8565f" providerId="AD" clId="Web-{5A25586D-DA14-44AF-9372-2EEE44B5BD97}" dt="2021-03-29T02:32:54.847" v="0"/>
        <pc:sldMkLst>
          <pc:docMk/>
          <pc:sldMk cId="0" sldId="260"/>
        </pc:sldMkLst>
        <pc:picChg chg="mod">
          <ac:chgData name="Dijon,Remi" userId="S::rdijon16@ufl.edu::192de5f7-52cb-4283-becf-d457aab8565f" providerId="AD" clId="Web-{5A25586D-DA14-44AF-9372-2EEE44B5BD97}" dt="2021-03-29T02:32:54.847" v="0"/>
          <ac:picMkLst>
            <pc:docMk/>
            <pc:sldMk cId="0" sldId="260"/>
            <ac:picMk id="2" creationId="{1EC36E8F-A2AA-4ED2-89F8-E892823CC73E}"/>
          </ac:picMkLst>
        </pc:picChg>
      </pc:sldChg>
      <pc:sldChg chg="addSp modSp modMedia addAnim modNotes">
        <pc:chgData name="Dijon,Remi" userId="S::rdijon16@ufl.edu::192de5f7-52cb-4283-becf-d457aab8565f" providerId="AD" clId="Web-{5A25586D-DA14-44AF-9372-2EEE44B5BD97}" dt="2021-03-29T03:16:47.697" v="1372" actId="14100"/>
        <pc:sldMkLst>
          <pc:docMk/>
          <pc:sldMk cId="0" sldId="264"/>
        </pc:sldMkLst>
        <pc:spChg chg="mod">
          <ac:chgData name="Dijon,Remi" userId="S::rdijon16@ufl.edu::192de5f7-52cb-4283-becf-d457aab8565f" providerId="AD" clId="Web-{5A25586D-DA14-44AF-9372-2EEE44B5BD97}" dt="2021-03-29T03:09:57.057" v="1296" actId="20577"/>
          <ac:spMkLst>
            <pc:docMk/>
            <pc:sldMk cId="0" sldId="264"/>
            <ac:spMk id="191" creationId="{00000000-0000-0000-0000-000000000000}"/>
          </ac:spMkLst>
        </pc:spChg>
        <pc:picChg chg="add mod">
          <ac:chgData name="Dijon,Remi" userId="S::rdijon16@ufl.edu::192de5f7-52cb-4283-becf-d457aab8565f" providerId="AD" clId="Web-{5A25586D-DA14-44AF-9372-2EEE44B5BD97}" dt="2021-03-29T03:16:47.697" v="1372" actId="14100"/>
          <ac:picMkLst>
            <pc:docMk/>
            <pc:sldMk cId="0" sldId="264"/>
            <ac:picMk id="4" creationId="{C07C7335-DFE6-4FD9-A61B-AFF815AF44CA}"/>
          </ac:picMkLst>
        </pc:picChg>
      </pc:sldChg>
      <pc:sldChg chg="modSp modMedia">
        <pc:chgData name="Dijon,Remi" userId="S::rdijon16@ufl.edu::192de5f7-52cb-4283-becf-d457aab8565f" providerId="AD" clId="Web-{5A25586D-DA14-44AF-9372-2EEE44B5BD97}" dt="2021-03-29T03:20:01.687" v="1376" actId="14100"/>
        <pc:sldMkLst>
          <pc:docMk/>
          <pc:sldMk cId="0" sldId="265"/>
        </pc:sldMkLst>
        <pc:picChg chg="mod">
          <ac:chgData name="Dijon,Remi" userId="S::rdijon16@ufl.edu::192de5f7-52cb-4283-becf-d457aab8565f" providerId="AD" clId="Web-{5A25586D-DA14-44AF-9372-2EEE44B5BD97}" dt="2021-03-29T03:20:01.687" v="1376" actId="14100"/>
          <ac:picMkLst>
            <pc:docMk/>
            <pc:sldMk cId="0" sldId="265"/>
            <ac:picMk id="2" creationId="{C51122FF-DCE6-48C9-B26E-052835128A4A}"/>
          </ac:picMkLst>
        </pc:picChg>
      </pc:sldChg>
      <pc:sldChg chg="modSp">
        <pc:chgData name="Dijon,Remi" userId="S::rdijon16@ufl.edu::192de5f7-52cb-4283-becf-d457aab8565f" providerId="AD" clId="Web-{5A25586D-DA14-44AF-9372-2EEE44B5BD97}" dt="2021-03-29T02:58:05.941" v="56" actId="1076"/>
        <pc:sldMkLst>
          <pc:docMk/>
          <pc:sldMk cId="0" sldId="266"/>
        </pc:sldMkLst>
        <pc:spChg chg="mod">
          <ac:chgData name="Dijon,Remi" userId="S::rdijon16@ufl.edu::192de5f7-52cb-4283-becf-d457aab8565f" providerId="AD" clId="Web-{5A25586D-DA14-44AF-9372-2EEE44B5BD97}" dt="2021-03-29T02:58:05.941" v="56" actId="1076"/>
          <ac:spMkLst>
            <pc:docMk/>
            <pc:sldMk cId="0" sldId="266"/>
            <ac:spMk id="4" creationId="{4ABF1DCE-9443-4DBC-93D4-61B8673D5A94}"/>
          </ac:spMkLst>
        </pc:spChg>
      </pc:sldChg>
    </pc:docChg>
  </pc:docChgLst>
  <pc:docChgLst>
    <pc:chgData name="Untgod Preetham, Samrudh" userId="S::samrudh.untgodpr@ufl.edu::52756e16-304e-4673-904e-941de3ab3c48" providerId="AD" clId="Web-{F624CFBD-7FB6-45DB-9771-ED777E1F4E3A}"/>
    <pc:docChg chg="modSld">
      <pc:chgData name="Untgod Preetham, Samrudh" userId="S::samrudh.untgodpr@ufl.edu::52756e16-304e-4673-904e-941de3ab3c48" providerId="AD" clId="Web-{F624CFBD-7FB6-45DB-9771-ED777E1F4E3A}" dt="2021-03-29T00:56:44.989" v="306" actId="20577"/>
      <pc:docMkLst>
        <pc:docMk/>
      </pc:docMkLst>
      <pc:sldChg chg="modSp">
        <pc:chgData name="Untgod Preetham, Samrudh" userId="S::samrudh.untgodpr@ufl.edu::52756e16-304e-4673-904e-941de3ab3c48" providerId="AD" clId="Web-{F624CFBD-7FB6-45DB-9771-ED777E1F4E3A}" dt="2021-03-29T00:39:53.510" v="1" actId="20577"/>
        <pc:sldMkLst>
          <pc:docMk/>
          <pc:sldMk cId="0" sldId="264"/>
        </pc:sldMkLst>
        <pc:spChg chg="mod">
          <ac:chgData name="Untgod Preetham, Samrudh" userId="S::samrudh.untgodpr@ufl.edu::52756e16-304e-4673-904e-941de3ab3c48" providerId="AD" clId="Web-{F624CFBD-7FB6-45DB-9771-ED777E1F4E3A}" dt="2021-03-29T00:39:53.510" v="1" actId="20577"/>
          <ac:spMkLst>
            <pc:docMk/>
            <pc:sldMk cId="0" sldId="264"/>
            <ac:spMk id="191" creationId="{00000000-0000-0000-0000-000000000000}"/>
          </ac:spMkLst>
        </pc:spChg>
      </pc:sldChg>
      <pc:sldChg chg="modSp">
        <pc:chgData name="Untgod Preetham, Samrudh" userId="S::samrudh.untgodpr@ufl.edu::52756e16-304e-4673-904e-941de3ab3c48" providerId="AD" clId="Web-{F624CFBD-7FB6-45DB-9771-ED777E1F4E3A}" dt="2021-03-29T00:56:44.989" v="306" actId="20577"/>
        <pc:sldMkLst>
          <pc:docMk/>
          <pc:sldMk cId="0" sldId="265"/>
        </pc:sldMkLst>
        <pc:spChg chg="mod">
          <ac:chgData name="Untgod Preetham, Samrudh" userId="S::samrudh.untgodpr@ufl.edu::52756e16-304e-4673-904e-941de3ab3c48" providerId="AD" clId="Web-{F624CFBD-7FB6-45DB-9771-ED777E1F4E3A}" dt="2021-03-29T00:56:44.989" v="306" actId="20577"/>
          <ac:spMkLst>
            <pc:docMk/>
            <pc:sldMk cId="0" sldId="265"/>
            <ac:spMk id="197" creationId="{00000000-0000-0000-0000-000000000000}"/>
          </ac:spMkLst>
        </pc:spChg>
      </pc:sldChg>
    </pc:docChg>
  </pc:docChgLst>
  <pc:docChgLst>
    <pc:chgData name="Ng,Teresa" userId="3450cf8b-e997-4d8a-b793-909d454c35b2" providerId="ADAL" clId="{C5E11CB0-52AA-49D9-B2E3-B482F765252E}"/>
    <pc:docChg chg="undo custSel modSld">
      <pc:chgData name="Ng,Teresa" userId="3450cf8b-e997-4d8a-b793-909d454c35b2" providerId="ADAL" clId="{C5E11CB0-52AA-49D9-B2E3-B482F765252E}" dt="2021-03-29T03:55:02.343" v="548" actId="207"/>
      <pc:docMkLst>
        <pc:docMk/>
      </pc:docMkLst>
      <pc:sldChg chg="modSp mod">
        <pc:chgData name="Ng,Teresa" userId="3450cf8b-e997-4d8a-b793-909d454c35b2" providerId="ADAL" clId="{C5E11CB0-52AA-49D9-B2E3-B482F765252E}" dt="2021-03-29T02:59:59.276" v="527" actId="207"/>
        <pc:sldMkLst>
          <pc:docMk/>
          <pc:sldMk cId="0" sldId="258"/>
        </pc:sldMkLst>
        <pc:spChg chg="mod">
          <ac:chgData name="Ng,Teresa" userId="3450cf8b-e997-4d8a-b793-909d454c35b2" providerId="ADAL" clId="{C5E11CB0-52AA-49D9-B2E3-B482F765252E}" dt="2021-03-29T02:59:59.276" v="527" actId="207"/>
          <ac:spMkLst>
            <pc:docMk/>
            <pc:sldMk cId="0" sldId="258"/>
            <ac:spMk id="4" creationId="{96063E0D-5E24-411C-96A7-A4ECB8F5FE84}"/>
          </ac:spMkLst>
        </pc:spChg>
        <pc:spChg chg="mod">
          <ac:chgData name="Ng,Teresa" userId="3450cf8b-e997-4d8a-b793-909d454c35b2" providerId="ADAL" clId="{C5E11CB0-52AA-49D9-B2E3-B482F765252E}" dt="2021-03-28T22:54:24.554" v="118" actId="1076"/>
          <ac:spMkLst>
            <pc:docMk/>
            <pc:sldMk cId="0" sldId="258"/>
            <ac:spMk id="143" creationId="{00000000-0000-0000-0000-000000000000}"/>
          </ac:spMkLst>
        </pc:spChg>
        <pc:spChg chg="mod">
          <ac:chgData name="Ng,Teresa" userId="3450cf8b-e997-4d8a-b793-909d454c35b2" providerId="ADAL" clId="{C5E11CB0-52AA-49D9-B2E3-B482F765252E}" dt="2021-03-28T22:54:19.208" v="117" actId="1076"/>
          <ac:spMkLst>
            <pc:docMk/>
            <pc:sldMk cId="0" sldId="258"/>
            <ac:spMk id="144" creationId="{00000000-0000-0000-0000-000000000000}"/>
          </ac:spMkLst>
        </pc:spChg>
      </pc:sldChg>
      <pc:sldChg chg="modSp mod">
        <pc:chgData name="Ng,Teresa" userId="3450cf8b-e997-4d8a-b793-909d454c35b2" providerId="ADAL" clId="{C5E11CB0-52AA-49D9-B2E3-B482F765252E}" dt="2021-03-29T03:55:02.343" v="548" actId="207"/>
        <pc:sldMkLst>
          <pc:docMk/>
          <pc:sldMk cId="0" sldId="259"/>
        </pc:sldMkLst>
        <pc:spChg chg="mod">
          <ac:chgData name="Ng,Teresa" userId="3450cf8b-e997-4d8a-b793-909d454c35b2" providerId="ADAL" clId="{C5E11CB0-52AA-49D9-B2E3-B482F765252E}" dt="2021-03-29T03:55:02.343" v="548" actId="207"/>
          <ac:spMkLst>
            <pc:docMk/>
            <pc:sldMk cId="0" sldId="259"/>
            <ac:spMk id="4" creationId="{06974BA5-2851-4AE8-8A4A-0B0047CE3EB9}"/>
          </ac:spMkLst>
        </pc:spChg>
        <pc:spChg chg="mod">
          <ac:chgData name="Ng,Teresa" userId="3450cf8b-e997-4d8a-b793-909d454c35b2" providerId="ADAL" clId="{C5E11CB0-52AA-49D9-B2E3-B482F765252E}" dt="2021-03-29T01:41:49.192" v="232" actId="20577"/>
          <ac:spMkLst>
            <pc:docMk/>
            <pc:sldMk cId="0" sldId="259"/>
            <ac:spMk id="150" creationId="{00000000-0000-0000-0000-000000000000}"/>
          </ac:spMkLst>
        </pc:spChg>
      </pc:sldChg>
      <pc:sldChg chg="modSp mod">
        <pc:chgData name="Ng,Teresa" userId="3450cf8b-e997-4d8a-b793-909d454c35b2" providerId="ADAL" clId="{C5E11CB0-52AA-49D9-B2E3-B482F765252E}" dt="2021-03-29T02:59:40.702" v="525" actId="207"/>
        <pc:sldMkLst>
          <pc:docMk/>
          <pc:sldMk cId="0" sldId="260"/>
        </pc:sldMkLst>
        <pc:spChg chg="mod">
          <ac:chgData name="Ng,Teresa" userId="3450cf8b-e997-4d8a-b793-909d454c35b2" providerId="ADAL" clId="{C5E11CB0-52AA-49D9-B2E3-B482F765252E}" dt="2021-03-29T02:59:40.702" v="525" actId="207"/>
          <ac:spMkLst>
            <pc:docMk/>
            <pc:sldMk cId="0" sldId="260"/>
            <ac:spMk id="9" creationId="{058EEFAE-B343-4AA2-9EA6-50F81CA45E61}"/>
          </ac:spMkLst>
        </pc:spChg>
      </pc:sldChg>
      <pc:sldChg chg="modSp mod">
        <pc:chgData name="Ng,Teresa" userId="3450cf8b-e997-4d8a-b793-909d454c35b2" providerId="ADAL" clId="{C5E11CB0-52AA-49D9-B2E3-B482F765252E}" dt="2021-03-29T02:59:34.708" v="524" actId="207"/>
        <pc:sldMkLst>
          <pc:docMk/>
          <pc:sldMk cId="0" sldId="261"/>
        </pc:sldMkLst>
        <pc:spChg chg="mod">
          <ac:chgData name="Ng,Teresa" userId="3450cf8b-e997-4d8a-b793-909d454c35b2" providerId="ADAL" clId="{C5E11CB0-52AA-49D9-B2E3-B482F765252E}" dt="2021-03-29T02:59:34.708" v="524" actId="207"/>
          <ac:spMkLst>
            <pc:docMk/>
            <pc:sldMk cId="0" sldId="261"/>
            <ac:spMk id="5" creationId="{6519345D-5126-487E-8A39-FB31F09D4380}"/>
          </ac:spMkLst>
        </pc:spChg>
      </pc:sldChg>
      <pc:sldChg chg="modSp mod">
        <pc:chgData name="Ng,Teresa" userId="3450cf8b-e997-4d8a-b793-909d454c35b2" providerId="ADAL" clId="{C5E11CB0-52AA-49D9-B2E3-B482F765252E}" dt="2021-03-29T02:59:27.539" v="523" actId="207"/>
        <pc:sldMkLst>
          <pc:docMk/>
          <pc:sldMk cId="0" sldId="262"/>
        </pc:sldMkLst>
        <pc:spChg chg="mod">
          <ac:chgData name="Ng,Teresa" userId="3450cf8b-e997-4d8a-b793-909d454c35b2" providerId="ADAL" clId="{C5E11CB0-52AA-49D9-B2E3-B482F765252E}" dt="2021-03-29T02:59:27.539" v="523" actId="207"/>
          <ac:spMkLst>
            <pc:docMk/>
            <pc:sldMk cId="0" sldId="262"/>
            <ac:spMk id="10" creationId="{AD0E5C52-02B0-42A8-932D-3646E6300503}"/>
          </ac:spMkLst>
        </pc:spChg>
      </pc:sldChg>
      <pc:sldChg chg="modSp mod">
        <pc:chgData name="Ng,Teresa" userId="3450cf8b-e997-4d8a-b793-909d454c35b2" providerId="ADAL" clId="{C5E11CB0-52AA-49D9-B2E3-B482F765252E}" dt="2021-03-29T02:59:12.063" v="522" actId="207"/>
        <pc:sldMkLst>
          <pc:docMk/>
          <pc:sldMk cId="0" sldId="263"/>
        </pc:sldMkLst>
        <pc:spChg chg="mod">
          <ac:chgData name="Ng,Teresa" userId="3450cf8b-e997-4d8a-b793-909d454c35b2" providerId="ADAL" clId="{C5E11CB0-52AA-49D9-B2E3-B482F765252E}" dt="2021-03-29T02:59:12.063" v="522" actId="207"/>
          <ac:spMkLst>
            <pc:docMk/>
            <pc:sldMk cId="0" sldId="263"/>
            <ac:spMk id="7" creationId="{D42594A6-D09B-4028-BE22-567FC3D5A190}"/>
          </ac:spMkLst>
        </pc:spChg>
      </pc:sldChg>
      <pc:sldChg chg="modSp mod">
        <pc:chgData name="Ng,Teresa" userId="3450cf8b-e997-4d8a-b793-909d454c35b2" providerId="ADAL" clId="{C5E11CB0-52AA-49D9-B2E3-B482F765252E}" dt="2021-03-29T02:58:58.032" v="521" actId="1076"/>
        <pc:sldMkLst>
          <pc:docMk/>
          <pc:sldMk cId="0" sldId="264"/>
        </pc:sldMkLst>
        <pc:spChg chg="mod">
          <ac:chgData name="Ng,Teresa" userId="3450cf8b-e997-4d8a-b793-909d454c35b2" providerId="ADAL" clId="{C5E11CB0-52AA-49D9-B2E3-B482F765252E}" dt="2021-03-29T02:58:58.032" v="521" actId="1076"/>
          <ac:spMkLst>
            <pc:docMk/>
            <pc:sldMk cId="0" sldId="264"/>
            <ac:spMk id="6" creationId="{6065E406-FFFB-4F16-B2D4-C49C8163773E}"/>
          </ac:spMkLst>
        </pc:spChg>
        <pc:spChg chg="mod">
          <ac:chgData name="Ng,Teresa" userId="3450cf8b-e997-4d8a-b793-909d454c35b2" providerId="ADAL" clId="{C5E11CB0-52AA-49D9-B2E3-B482F765252E}" dt="2021-03-29T01:44:25.732" v="235" actId="20577"/>
          <ac:spMkLst>
            <pc:docMk/>
            <pc:sldMk cId="0" sldId="264"/>
            <ac:spMk id="191" creationId="{00000000-0000-0000-0000-000000000000}"/>
          </ac:spMkLst>
        </pc:spChg>
      </pc:sldChg>
      <pc:sldChg chg="modSp mod modNotesTx">
        <pc:chgData name="Ng,Teresa" userId="3450cf8b-e997-4d8a-b793-909d454c35b2" providerId="ADAL" clId="{C5E11CB0-52AA-49D9-B2E3-B482F765252E}" dt="2021-03-29T03:08:31.295" v="532" actId="1076"/>
        <pc:sldMkLst>
          <pc:docMk/>
          <pc:sldMk cId="0" sldId="265"/>
        </pc:sldMkLst>
        <pc:spChg chg="mod">
          <ac:chgData name="Ng,Teresa" userId="3450cf8b-e997-4d8a-b793-909d454c35b2" providerId="ADAL" clId="{C5E11CB0-52AA-49D9-B2E3-B482F765252E}" dt="2021-03-29T03:00:27.321" v="528" actId="207"/>
          <ac:spMkLst>
            <pc:docMk/>
            <pc:sldMk cId="0" sldId="265"/>
            <ac:spMk id="6" creationId="{4C57720B-97FE-4D67-AC76-19980533D21A}"/>
          </ac:spMkLst>
        </pc:spChg>
        <pc:spChg chg="mod">
          <ac:chgData name="Ng,Teresa" userId="3450cf8b-e997-4d8a-b793-909d454c35b2" providerId="ADAL" clId="{C5E11CB0-52AA-49D9-B2E3-B482F765252E}" dt="2021-03-29T01:44:03.822" v="233" actId="20577"/>
          <ac:spMkLst>
            <pc:docMk/>
            <pc:sldMk cId="0" sldId="265"/>
            <ac:spMk id="196" creationId="{00000000-0000-0000-0000-000000000000}"/>
          </ac:spMkLst>
        </pc:spChg>
        <pc:spChg chg="mod">
          <ac:chgData name="Ng,Teresa" userId="3450cf8b-e997-4d8a-b793-909d454c35b2" providerId="ADAL" clId="{C5E11CB0-52AA-49D9-B2E3-B482F765252E}" dt="2021-03-29T03:08:31.295" v="532" actId="1076"/>
          <ac:spMkLst>
            <pc:docMk/>
            <pc:sldMk cId="0" sldId="265"/>
            <ac:spMk id="197" creationId="{00000000-0000-0000-0000-000000000000}"/>
          </ac:spMkLst>
        </pc:spChg>
        <pc:picChg chg="mod">
          <ac:chgData name="Ng,Teresa" userId="3450cf8b-e997-4d8a-b793-909d454c35b2" providerId="ADAL" clId="{C5E11CB0-52AA-49D9-B2E3-B482F765252E}" dt="2021-03-29T03:06:37.396" v="531" actId="1076"/>
          <ac:picMkLst>
            <pc:docMk/>
            <pc:sldMk cId="0" sldId="265"/>
            <ac:picMk id="2" creationId="{C51122FF-DCE6-48C9-B26E-052835128A4A}"/>
          </ac:picMkLst>
        </pc:picChg>
      </pc:sldChg>
      <pc:sldChg chg="modSp mod">
        <pc:chgData name="Ng,Teresa" userId="3450cf8b-e997-4d8a-b793-909d454c35b2" providerId="ADAL" clId="{C5E11CB0-52AA-49D9-B2E3-B482F765252E}" dt="2021-03-29T03:00:33.506" v="529" actId="207"/>
        <pc:sldMkLst>
          <pc:docMk/>
          <pc:sldMk cId="0" sldId="266"/>
        </pc:sldMkLst>
        <pc:spChg chg="mod">
          <ac:chgData name="Ng,Teresa" userId="3450cf8b-e997-4d8a-b793-909d454c35b2" providerId="ADAL" clId="{C5E11CB0-52AA-49D9-B2E3-B482F765252E}" dt="2021-03-29T03:00:33.506" v="529" actId="207"/>
          <ac:spMkLst>
            <pc:docMk/>
            <pc:sldMk cId="0" sldId="266"/>
            <ac:spMk id="4" creationId="{4ABF1DCE-9443-4DBC-93D4-61B8673D5A94}"/>
          </ac:spMkLst>
        </pc:spChg>
      </pc:sldChg>
      <pc:sldChg chg="modSp mod">
        <pc:chgData name="Ng,Teresa" userId="3450cf8b-e997-4d8a-b793-909d454c35b2" providerId="ADAL" clId="{C5E11CB0-52AA-49D9-B2E3-B482F765252E}" dt="2021-03-29T03:14:18.918" v="547" actId="1076"/>
        <pc:sldMkLst>
          <pc:docMk/>
          <pc:sldMk cId="2981257292" sldId="268"/>
        </pc:sldMkLst>
        <pc:spChg chg="mod">
          <ac:chgData name="Ng,Teresa" userId="3450cf8b-e997-4d8a-b793-909d454c35b2" providerId="ADAL" clId="{C5E11CB0-52AA-49D9-B2E3-B482F765252E}" dt="2021-03-29T03:14:18.918" v="547" actId="1076"/>
          <ac:spMkLst>
            <pc:docMk/>
            <pc:sldMk cId="2981257292" sldId="268"/>
            <ac:spMk id="4" creationId="{DC9C7950-DCE6-4B62-A5C0-1F0F7189027F}"/>
          </ac:spMkLst>
        </pc:spChg>
      </pc:sldChg>
    </pc:docChg>
  </pc:docChgLst>
  <pc:docChgLst>
    <pc:chgData name="Orozco, Margy R." userId="e8d3d747-b666-4ee9-87a7-81f8fe3e1441" providerId="ADAL" clId="{5F8C9069-67E7-44FD-AFFB-9C90358F51D5}"/>
    <pc:docChg chg="undo redo custSel addSld delSld modSld">
      <pc:chgData name="Orozco, Margy R." userId="e8d3d747-b666-4ee9-87a7-81f8fe3e1441" providerId="ADAL" clId="{5F8C9069-67E7-44FD-AFFB-9C90358F51D5}" dt="2021-03-29T03:49:36.889" v="3392" actId="1076"/>
      <pc:docMkLst>
        <pc:docMk/>
      </pc:docMkLst>
      <pc:sldChg chg="modSp mod">
        <pc:chgData name="Orozco, Margy R." userId="e8d3d747-b666-4ee9-87a7-81f8fe3e1441" providerId="ADAL" clId="{5F8C9069-67E7-44FD-AFFB-9C90358F51D5}" dt="2021-03-29T01:04:02.660" v="1391" actId="20577"/>
        <pc:sldMkLst>
          <pc:docMk/>
          <pc:sldMk cId="0" sldId="258"/>
        </pc:sldMkLst>
        <pc:spChg chg="mod">
          <ac:chgData name="Orozco, Margy R." userId="e8d3d747-b666-4ee9-87a7-81f8fe3e1441" providerId="ADAL" clId="{5F8C9069-67E7-44FD-AFFB-9C90358F51D5}" dt="2021-03-29T01:04:02.660" v="1391" actId="20577"/>
          <ac:spMkLst>
            <pc:docMk/>
            <pc:sldMk cId="0" sldId="258"/>
            <ac:spMk id="143" creationId="{00000000-0000-0000-0000-000000000000}"/>
          </ac:spMkLst>
        </pc:spChg>
        <pc:spChg chg="mod">
          <ac:chgData name="Orozco, Margy R." userId="e8d3d747-b666-4ee9-87a7-81f8fe3e1441" providerId="ADAL" clId="{5F8C9069-67E7-44FD-AFFB-9C90358F51D5}" dt="2021-03-29T00:36:22.382" v="448" actId="20577"/>
          <ac:spMkLst>
            <pc:docMk/>
            <pc:sldMk cId="0" sldId="258"/>
            <ac:spMk id="144" creationId="{00000000-0000-0000-0000-000000000000}"/>
          </ac:spMkLst>
        </pc:spChg>
      </pc:sldChg>
      <pc:sldChg chg="addSp modSp mod modNotesTx">
        <pc:chgData name="Orozco, Margy R." userId="e8d3d747-b666-4ee9-87a7-81f8fe3e1441" providerId="ADAL" clId="{5F8C9069-67E7-44FD-AFFB-9C90358F51D5}" dt="2021-03-29T03:38:57.602" v="3391" actId="1076"/>
        <pc:sldMkLst>
          <pc:docMk/>
          <pc:sldMk cId="0" sldId="259"/>
        </pc:sldMkLst>
        <pc:spChg chg="add mod">
          <ac:chgData name="Orozco, Margy R." userId="e8d3d747-b666-4ee9-87a7-81f8fe3e1441" providerId="ADAL" clId="{5F8C9069-67E7-44FD-AFFB-9C90358F51D5}" dt="2021-03-29T03:38:49.825" v="3390" actId="20577"/>
          <ac:spMkLst>
            <pc:docMk/>
            <pc:sldMk cId="0" sldId="259"/>
            <ac:spMk id="2" creationId="{906BD314-BF7D-4412-B94C-BB8E0E59F539}"/>
          </ac:spMkLst>
        </pc:spChg>
        <pc:spChg chg="mod">
          <ac:chgData name="Orozco, Margy R." userId="e8d3d747-b666-4ee9-87a7-81f8fe3e1441" providerId="ADAL" clId="{5F8C9069-67E7-44FD-AFFB-9C90358F51D5}" dt="2021-03-29T00:16:19.349" v="19" actId="20577"/>
          <ac:spMkLst>
            <pc:docMk/>
            <pc:sldMk cId="0" sldId="259"/>
            <ac:spMk id="149" creationId="{00000000-0000-0000-0000-000000000000}"/>
          </ac:spMkLst>
        </pc:spChg>
        <pc:spChg chg="mod">
          <ac:chgData name="Orozco, Margy R." userId="e8d3d747-b666-4ee9-87a7-81f8fe3e1441" providerId="ADAL" clId="{5F8C9069-67E7-44FD-AFFB-9C90358F51D5}" dt="2021-03-29T03:14:29.081" v="3297" actId="20577"/>
          <ac:spMkLst>
            <pc:docMk/>
            <pc:sldMk cId="0" sldId="259"/>
            <ac:spMk id="150" creationId="{00000000-0000-0000-0000-000000000000}"/>
          </ac:spMkLst>
        </pc:spChg>
        <pc:picChg chg="mod">
          <ac:chgData name="Orozco, Margy R." userId="e8d3d747-b666-4ee9-87a7-81f8fe3e1441" providerId="ADAL" clId="{5F8C9069-67E7-44FD-AFFB-9C90358F51D5}" dt="2021-03-29T03:38:57.602" v="3391" actId="1076"/>
          <ac:picMkLst>
            <pc:docMk/>
            <pc:sldMk cId="0" sldId="259"/>
            <ac:picMk id="3" creationId="{2ECBDDE4-C47A-4A3B-8083-D922D7B55957}"/>
          </ac:picMkLst>
        </pc:picChg>
      </pc:sldChg>
      <pc:sldChg chg="modSp mod">
        <pc:chgData name="Orozco, Margy R." userId="e8d3d747-b666-4ee9-87a7-81f8fe3e1441" providerId="ADAL" clId="{5F8C9069-67E7-44FD-AFFB-9C90358F51D5}" dt="2021-03-29T03:24:01.862" v="3342" actId="20577"/>
        <pc:sldMkLst>
          <pc:docMk/>
          <pc:sldMk cId="0" sldId="264"/>
        </pc:sldMkLst>
        <pc:spChg chg="mod">
          <ac:chgData name="Orozco, Margy R." userId="e8d3d747-b666-4ee9-87a7-81f8fe3e1441" providerId="ADAL" clId="{5F8C9069-67E7-44FD-AFFB-9C90358F51D5}" dt="2021-03-29T00:42:25.416" v="679" actId="1076"/>
          <ac:spMkLst>
            <pc:docMk/>
            <pc:sldMk cId="0" sldId="264"/>
            <ac:spMk id="3" creationId="{8F1D3998-1BBD-4507-A1D6-8B90F91BD641}"/>
          </ac:spMkLst>
        </pc:spChg>
        <pc:spChg chg="mod">
          <ac:chgData name="Orozco, Margy R." userId="e8d3d747-b666-4ee9-87a7-81f8fe3e1441" providerId="ADAL" clId="{5F8C9069-67E7-44FD-AFFB-9C90358F51D5}" dt="2021-03-29T03:24:01.862" v="3342" actId="20577"/>
          <ac:spMkLst>
            <pc:docMk/>
            <pc:sldMk cId="0" sldId="264"/>
            <ac:spMk id="191" creationId="{00000000-0000-0000-0000-000000000000}"/>
          </ac:spMkLst>
        </pc:spChg>
        <pc:picChg chg="mod">
          <ac:chgData name="Orozco, Margy R." userId="e8d3d747-b666-4ee9-87a7-81f8fe3e1441" providerId="ADAL" clId="{5F8C9069-67E7-44FD-AFFB-9C90358F51D5}" dt="2021-03-29T00:41:42.308" v="648" actId="14100"/>
          <ac:picMkLst>
            <pc:docMk/>
            <pc:sldMk cId="0" sldId="264"/>
            <ac:picMk id="2" creationId="{0E509A8D-0B2A-44AF-B837-4E52B7FAD9A2}"/>
          </ac:picMkLst>
        </pc:picChg>
      </pc:sldChg>
      <pc:sldChg chg="modSp mod">
        <pc:chgData name="Orozco, Margy R." userId="e8d3d747-b666-4ee9-87a7-81f8fe3e1441" providerId="ADAL" clId="{5F8C9069-67E7-44FD-AFFB-9C90358F51D5}" dt="2021-03-29T01:40:13.279" v="2129" actId="20577"/>
        <pc:sldMkLst>
          <pc:docMk/>
          <pc:sldMk cId="0" sldId="265"/>
        </pc:sldMkLst>
        <pc:spChg chg="mod">
          <ac:chgData name="Orozco, Margy R." userId="e8d3d747-b666-4ee9-87a7-81f8fe3e1441" providerId="ADAL" clId="{5F8C9069-67E7-44FD-AFFB-9C90358F51D5}" dt="2021-03-29T00:50:09.550" v="965" actId="255"/>
          <ac:spMkLst>
            <pc:docMk/>
            <pc:sldMk cId="0" sldId="265"/>
            <ac:spMk id="196" creationId="{00000000-0000-0000-0000-000000000000}"/>
          </ac:spMkLst>
        </pc:spChg>
        <pc:spChg chg="mod">
          <ac:chgData name="Orozco, Margy R." userId="e8d3d747-b666-4ee9-87a7-81f8fe3e1441" providerId="ADAL" clId="{5F8C9069-67E7-44FD-AFFB-9C90358F51D5}" dt="2021-03-29T01:40:13.279" v="2129" actId="20577"/>
          <ac:spMkLst>
            <pc:docMk/>
            <pc:sldMk cId="0" sldId="265"/>
            <ac:spMk id="197" creationId="{00000000-0000-0000-0000-000000000000}"/>
          </ac:spMkLst>
        </pc:spChg>
      </pc:sldChg>
      <pc:sldChg chg="modSp mod">
        <pc:chgData name="Orozco, Margy R." userId="e8d3d747-b666-4ee9-87a7-81f8fe3e1441" providerId="ADAL" clId="{5F8C9069-67E7-44FD-AFFB-9C90358F51D5}" dt="2021-03-29T02:14:41.237" v="2534" actId="20577"/>
        <pc:sldMkLst>
          <pc:docMk/>
          <pc:sldMk cId="0" sldId="266"/>
        </pc:sldMkLst>
        <pc:spChg chg="mod">
          <ac:chgData name="Orozco, Margy R." userId="e8d3d747-b666-4ee9-87a7-81f8fe3e1441" providerId="ADAL" clId="{5F8C9069-67E7-44FD-AFFB-9C90358F51D5}" dt="2021-03-29T02:14:41.237" v="2534" actId="20577"/>
          <ac:spMkLst>
            <pc:docMk/>
            <pc:sldMk cId="0" sldId="266"/>
            <ac:spMk id="203" creationId="{00000000-0000-0000-0000-000000000000}"/>
          </ac:spMkLst>
        </pc:spChg>
      </pc:sldChg>
      <pc:sldChg chg="addSp modSp new mod">
        <pc:chgData name="Orozco, Margy R." userId="e8d3d747-b666-4ee9-87a7-81f8fe3e1441" providerId="ADAL" clId="{5F8C9069-67E7-44FD-AFFB-9C90358F51D5}" dt="2021-03-29T03:49:36.889" v="3392" actId="1076"/>
        <pc:sldMkLst>
          <pc:docMk/>
          <pc:sldMk cId="2981257292" sldId="268"/>
        </pc:sldMkLst>
        <pc:spChg chg="mod">
          <ac:chgData name="Orozco, Margy R." userId="e8d3d747-b666-4ee9-87a7-81f8fe3e1441" providerId="ADAL" clId="{5F8C9069-67E7-44FD-AFFB-9C90358F51D5}" dt="2021-03-29T03:24:31.402" v="3349" actId="948"/>
          <ac:spMkLst>
            <pc:docMk/>
            <pc:sldMk cId="2981257292" sldId="268"/>
            <ac:spMk id="2" creationId="{3FD8FAF4-5CB6-416F-A0F8-DBBF737B0A7A}"/>
          </ac:spMkLst>
        </pc:spChg>
        <pc:spChg chg="mod">
          <ac:chgData name="Orozco, Margy R." userId="e8d3d747-b666-4ee9-87a7-81f8fe3e1441" providerId="ADAL" clId="{5F8C9069-67E7-44FD-AFFB-9C90358F51D5}" dt="2021-03-29T01:59:10.457" v="2512" actId="20577"/>
          <ac:spMkLst>
            <pc:docMk/>
            <pc:sldMk cId="2981257292" sldId="268"/>
            <ac:spMk id="3" creationId="{6B190D89-CAA5-4C89-AA97-8DEC6575FE79}"/>
          </ac:spMkLst>
        </pc:spChg>
        <pc:spChg chg="add mod">
          <ac:chgData name="Orozco, Margy R." userId="e8d3d747-b666-4ee9-87a7-81f8fe3e1441" providerId="ADAL" clId="{5F8C9069-67E7-44FD-AFFB-9C90358F51D5}" dt="2021-03-29T03:24:38.816" v="3350" actId="948"/>
          <ac:spMkLst>
            <pc:docMk/>
            <pc:sldMk cId="2981257292" sldId="268"/>
            <ac:spMk id="5" creationId="{7E076AD3-0618-4D17-B42A-1522F40F5848}"/>
          </ac:spMkLst>
        </pc:spChg>
        <pc:picChg chg="mod">
          <ac:chgData name="Orozco, Margy R." userId="e8d3d747-b666-4ee9-87a7-81f8fe3e1441" providerId="ADAL" clId="{5F8C9069-67E7-44FD-AFFB-9C90358F51D5}" dt="2021-03-29T03:49:36.889" v="3392" actId="1076"/>
          <ac:picMkLst>
            <pc:docMk/>
            <pc:sldMk cId="2981257292" sldId="268"/>
            <ac:picMk id="6" creationId="{F590C0E6-DFA6-4CA1-927A-E5A646F7ED2D}"/>
          </ac:picMkLst>
        </pc:picChg>
      </pc:sldChg>
      <pc:sldChg chg="add del">
        <pc:chgData name="Orozco, Margy R." userId="e8d3d747-b666-4ee9-87a7-81f8fe3e1441" providerId="ADAL" clId="{5F8C9069-67E7-44FD-AFFB-9C90358F51D5}" dt="2021-03-29T03:02:47.491" v="3204" actId="47"/>
        <pc:sldMkLst>
          <pc:docMk/>
          <pc:sldMk cId="682487956" sldId="269"/>
        </pc:sldMkLst>
      </pc:sldChg>
    </pc:docChg>
  </pc:docChgLst>
  <pc:docChgLst>
    <pc:chgData name="Dijon,Remi" userId="S::rdijon16@ufl.edu::192de5f7-52cb-4283-becf-d457aab8565f" providerId="AD" clId="Web-{A3ED7790-7C68-4303-8E4F-F0331221A0AF}"/>
    <pc:docChg chg="modSld">
      <pc:chgData name="Dijon,Remi" userId="S::rdijon16@ufl.edu::192de5f7-52cb-4283-becf-d457aab8565f" providerId="AD" clId="Web-{A3ED7790-7C68-4303-8E4F-F0331221A0AF}" dt="2021-03-29T00:26:00.090" v="2"/>
      <pc:docMkLst>
        <pc:docMk/>
      </pc:docMkLst>
      <pc:sldChg chg="modSp modMedia">
        <pc:chgData name="Dijon,Remi" userId="S::rdijon16@ufl.edu::192de5f7-52cb-4283-becf-d457aab8565f" providerId="AD" clId="Web-{A3ED7790-7C68-4303-8E4F-F0331221A0AF}" dt="2021-03-29T00:26:00.090" v="2"/>
        <pc:sldMkLst>
          <pc:docMk/>
          <pc:sldMk cId="0" sldId="261"/>
        </pc:sldMkLst>
        <pc:picChg chg="mod">
          <ac:chgData name="Dijon,Remi" userId="S::rdijon16@ufl.edu::192de5f7-52cb-4283-becf-d457aab8565f" providerId="AD" clId="Web-{A3ED7790-7C68-4303-8E4F-F0331221A0AF}" dt="2021-03-29T00:26:00.090" v="2"/>
          <ac:picMkLst>
            <pc:docMk/>
            <pc:sldMk cId="0" sldId="261"/>
            <ac:picMk id="4" creationId="{F68F1714-73A4-47E7-B876-B4670F50AD61}"/>
          </ac:picMkLst>
        </pc:picChg>
      </pc:sldChg>
      <pc:sldChg chg="modSp modMedia">
        <pc:chgData name="Dijon,Remi" userId="S::rdijon16@ufl.edu::192de5f7-52cb-4283-becf-d457aab8565f" providerId="AD" clId="Web-{A3ED7790-7C68-4303-8E4F-F0331221A0AF}" dt="2021-03-29T00:25:53.777" v="1"/>
        <pc:sldMkLst>
          <pc:docMk/>
          <pc:sldMk cId="0" sldId="262"/>
        </pc:sldMkLst>
        <pc:picChg chg="mod">
          <ac:chgData name="Dijon,Remi" userId="S::rdijon16@ufl.edu::192de5f7-52cb-4283-becf-d457aab8565f" providerId="AD" clId="Web-{A3ED7790-7C68-4303-8E4F-F0331221A0AF}" dt="2021-03-29T00:25:53.777" v="1"/>
          <ac:picMkLst>
            <pc:docMk/>
            <pc:sldMk cId="0" sldId="262"/>
            <ac:picMk id="2" creationId="{B63E8DAE-F5B3-4F6E-B7A4-53E588DF2E69}"/>
          </ac:picMkLst>
        </pc:picChg>
      </pc:sldChg>
      <pc:sldChg chg="modSp modMedia">
        <pc:chgData name="Dijon,Remi" userId="S::rdijon16@ufl.edu::192de5f7-52cb-4283-becf-d457aab8565f" providerId="AD" clId="Web-{A3ED7790-7C68-4303-8E4F-F0331221A0AF}" dt="2021-03-29T00:25:45.730" v="0"/>
        <pc:sldMkLst>
          <pc:docMk/>
          <pc:sldMk cId="0" sldId="263"/>
        </pc:sldMkLst>
        <pc:picChg chg="mod">
          <ac:chgData name="Dijon,Remi" userId="S::rdijon16@ufl.edu::192de5f7-52cb-4283-becf-d457aab8565f" providerId="AD" clId="Web-{A3ED7790-7C68-4303-8E4F-F0331221A0AF}" dt="2021-03-29T00:25:45.730" v="0"/>
          <ac:picMkLst>
            <pc:docMk/>
            <pc:sldMk cId="0" sldId="263"/>
            <ac:picMk id="4" creationId="{9FE3302B-FB18-4E73-A57B-0EBE64DE3AB2}"/>
          </ac:picMkLst>
        </pc:picChg>
      </pc:sldChg>
    </pc:docChg>
  </pc:docChgLst>
  <pc:docChgLst>
    <pc:chgData name="Noto, Anthony N" userId="S::anoto7@ufl.edu::8ee3ee5f-88ed-4844-8e92-ca36d38d6d72" providerId="AD" clId="Web-{9CD475BE-1F0F-42BE-BD32-E5D7827F91DA}"/>
    <pc:docChg chg="modSld">
      <pc:chgData name="Noto, Anthony N" userId="S::anoto7@ufl.edu::8ee3ee5f-88ed-4844-8e92-ca36d38d6d72" providerId="AD" clId="Web-{9CD475BE-1F0F-42BE-BD32-E5D7827F91DA}" dt="2021-03-29T02:59:09.663" v="36" actId="20577"/>
      <pc:docMkLst>
        <pc:docMk/>
      </pc:docMkLst>
      <pc:sldChg chg="modSp">
        <pc:chgData name="Noto, Anthony N" userId="S::anoto7@ufl.edu::8ee3ee5f-88ed-4844-8e92-ca36d38d6d72" providerId="AD" clId="Web-{9CD475BE-1F0F-42BE-BD32-E5D7827F91DA}" dt="2021-03-29T02:59:09.663" v="36" actId="20577"/>
        <pc:sldMkLst>
          <pc:docMk/>
          <pc:sldMk cId="0" sldId="264"/>
        </pc:sldMkLst>
        <pc:spChg chg="mod">
          <ac:chgData name="Noto, Anthony N" userId="S::anoto7@ufl.edu::8ee3ee5f-88ed-4844-8e92-ca36d38d6d72" providerId="AD" clId="Web-{9CD475BE-1F0F-42BE-BD32-E5D7827F91DA}" dt="2021-03-29T02:59:09.663" v="36" actId="20577"/>
          <ac:spMkLst>
            <pc:docMk/>
            <pc:sldMk cId="0" sldId="264"/>
            <ac:spMk id="191" creationId="{00000000-0000-0000-0000-000000000000}"/>
          </ac:spMkLst>
        </pc:spChg>
      </pc:sldChg>
    </pc:docChg>
  </pc:docChgLst>
  <pc:docChgLst>
    <pc:chgData name="Untgod Preetham, Samrudh" userId="52756e16-304e-4673-904e-941de3ab3c48" providerId="ADAL" clId="{1DF5BDEE-FFCE-9343-BD92-D3E22E95DCFD}"/>
    <pc:docChg chg="custSel modSld">
      <pc:chgData name="Untgod Preetham, Samrudh" userId="52756e16-304e-4673-904e-941de3ab3c48" providerId="ADAL" clId="{1DF5BDEE-FFCE-9343-BD92-D3E22E95DCFD}" dt="2021-03-29T03:55:05.770" v="104" actId="1076"/>
      <pc:docMkLst>
        <pc:docMk/>
      </pc:docMkLst>
      <pc:sldChg chg="addSp modSp mod modAnim">
        <pc:chgData name="Untgod Preetham, Samrudh" userId="52756e16-304e-4673-904e-941de3ab3c48" providerId="ADAL" clId="{1DF5BDEE-FFCE-9343-BD92-D3E22E95DCFD}" dt="2021-03-29T03:04:13.712" v="81"/>
        <pc:sldMkLst>
          <pc:docMk/>
          <pc:sldMk cId="0" sldId="256"/>
        </pc:sldMkLst>
        <pc:picChg chg="add mod">
          <ac:chgData name="Untgod Preetham, Samrudh" userId="52756e16-304e-4673-904e-941de3ab3c48" providerId="ADAL" clId="{1DF5BDEE-FFCE-9343-BD92-D3E22E95DCFD}" dt="2021-03-29T03:02:05.487" v="80" actId="1076"/>
          <ac:picMkLst>
            <pc:docMk/>
            <pc:sldMk cId="0" sldId="256"/>
            <ac:picMk id="2" creationId="{79336FCD-4299-6148-ADA9-C101C4F52978}"/>
          </ac:picMkLst>
        </pc:picChg>
      </pc:sldChg>
      <pc:sldChg chg="addSp delSp modSp mod delAnim modAnim">
        <pc:chgData name="Untgod Preetham, Samrudh" userId="52756e16-304e-4673-904e-941de3ab3c48" providerId="ADAL" clId="{1DF5BDEE-FFCE-9343-BD92-D3E22E95DCFD}" dt="2021-03-29T03:16:06.384" v="94"/>
        <pc:sldMkLst>
          <pc:docMk/>
          <pc:sldMk cId="0" sldId="257"/>
        </pc:sldMkLst>
        <pc:picChg chg="add del mod">
          <ac:chgData name="Untgod Preetham, Samrudh" userId="52756e16-304e-4673-904e-941de3ab3c48" providerId="ADAL" clId="{1DF5BDEE-FFCE-9343-BD92-D3E22E95DCFD}" dt="2021-03-29T03:13:14.764" v="87" actId="21"/>
          <ac:picMkLst>
            <pc:docMk/>
            <pc:sldMk cId="0" sldId="257"/>
            <ac:picMk id="2" creationId="{0F44818E-99E2-544A-9136-2F058A735BED}"/>
          </ac:picMkLst>
        </pc:picChg>
        <pc:picChg chg="add mod">
          <ac:chgData name="Untgod Preetham, Samrudh" userId="52756e16-304e-4673-904e-941de3ab3c48" providerId="ADAL" clId="{1DF5BDEE-FFCE-9343-BD92-D3E22E95DCFD}" dt="2021-03-29T03:15:57.118" v="93" actId="1076"/>
          <ac:picMkLst>
            <pc:docMk/>
            <pc:sldMk cId="0" sldId="257"/>
            <ac:picMk id="3" creationId="{23A1DB51-2A53-4B44-A3A5-5F79E3177ED4}"/>
          </ac:picMkLst>
        </pc:picChg>
        <pc:picChg chg="add del mod">
          <ac:chgData name="Untgod Preetham, Samrudh" userId="52756e16-304e-4673-904e-941de3ab3c48" providerId="ADAL" clId="{1DF5BDEE-FFCE-9343-BD92-D3E22E95DCFD}" dt="2021-03-29T03:15:22.148" v="90" actId="21"/>
          <ac:picMkLst>
            <pc:docMk/>
            <pc:sldMk cId="0" sldId="257"/>
            <ac:picMk id="16" creationId="{BD4D0CE6-A072-E14A-8A02-8BC3C0CE14EF}"/>
          </ac:picMkLst>
        </pc:picChg>
      </pc:sldChg>
      <pc:sldChg chg="addSp modSp mod modAnim">
        <pc:chgData name="Untgod Preetham, Samrudh" userId="52756e16-304e-4673-904e-941de3ab3c48" providerId="ADAL" clId="{1DF5BDEE-FFCE-9343-BD92-D3E22E95DCFD}" dt="2021-03-29T03:55:05.770" v="104" actId="1076"/>
        <pc:sldMkLst>
          <pc:docMk/>
          <pc:sldMk cId="0" sldId="258"/>
        </pc:sldMkLst>
        <pc:spChg chg="mod">
          <ac:chgData name="Untgod Preetham, Samrudh" userId="52756e16-304e-4673-904e-941de3ab3c48" providerId="ADAL" clId="{1DF5BDEE-FFCE-9343-BD92-D3E22E95DCFD}" dt="2021-03-29T03:43:35.919" v="99" actId="20577"/>
          <ac:spMkLst>
            <pc:docMk/>
            <pc:sldMk cId="0" sldId="258"/>
            <ac:spMk id="143" creationId="{00000000-0000-0000-0000-000000000000}"/>
          </ac:spMkLst>
        </pc:spChg>
        <pc:spChg chg="mod">
          <ac:chgData name="Untgod Preetham, Samrudh" userId="52756e16-304e-4673-904e-941de3ab3c48" providerId="ADAL" clId="{1DF5BDEE-FFCE-9343-BD92-D3E22E95DCFD}" dt="2021-03-29T03:48:31.095" v="100" actId="20577"/>
          <ac:spMkLst>
            <pc:docMk/>
            <pc:sldMk cId="0" sldId="258"/>
            <ac:spMk id="144" creationId="{00000000-0000-0000-0000-000000000000}"/>
          </ac:spMkLst>
        </pc:spChg>
        <pc:picChg chg="add mod">
          <ac:chgData name="Untgod Preetham, Samrudh" userId="52756e16-304e-4673-904e-941de3ab3c48" providerId="ADAL" clId="{1DF5BDEE-FFCE-9343-BD92-D3E22E95DCFD}" dt="2021-03-29T03:55:05.770" v="104" actId="1076"/>
          <ac:picMkLst>
            <pc:docMk/>
            <pc:sldMk cId="0" sldId="258"/>
            <ac:picMk id="2" creationId="{D61E1A25-E2F6-5141-8A99-064F6552C844}"/>
          </ac:picMkLst>
        </pc:picChg>
      </pc:sldChg>
      <pc:sldChg chg="modSp mod">
        <pc:chgData name="Untgod Preetham, Samrudh" userId="52756e16-304e-4673-904e-941de3ab3c48" providerId="ADAL" clId="{1DF5BDEE-FFCE-9343-BD92-D3E22E95DCFD}" dt="2021-03-29T02:39:55.116" v="78" actId="20577"/>
        <pc:sldMkLst>
          <pc:docMk/>
          <pc:sldMk cId="0" sldId="264"/>
        </pc:sldMkLst>
        <pc:spChg chg="mod">
          <ac:chgData name="Untgod Preetham, Samrudh" userId="52756e16-304e-4673-904e-941de3ab3c48" providerId="ADAL" clId="{1DF5BDEE-FFCE-9343-BD92-D3E22E95DCFD}" dt="2021-03-29T02:39:55.116" v="78" actId="20577"/>
          <ac:spMkLst>
            <pc:docMk/>
            <pc:sldMk cId="0" sldId="264"/>
            <ac:spMk id="191" creationId="{00000000-0000-0000-0000-000000000000}"/>
          </ac:spMkLst>
        </pc:spChg>
      </pc:sldChg>
      <pc:sldChg chg="modSp mod">
        <pc:chgData name="Untgod Preetham, Samrudh" userId="52756e16-304e-4673-904e-941de3ab3c48" providerId="ADAL" clId="{1DF5BDEE-FFCE-9343-BD92-D3E22E95DCFD}" dt="2021-03-29T01:19:17.004" v="4" actId="20577"/>
        <pc:sldMkLst>
          <pc:docMk/>
          <pc:sldMk cId="0" sldId="265"/>
        </pc:sldMkLst>
        <pc:spChg chg="mod">
          <ac:chgData name="Untgod Preetham, Samrudh" userId="52756e16-304e-4673-904e-941de3ab3c48" providerId="ADAL" clId="{1DF5BDEE-FFCE-9343-BD92-D3E22E95DCFD}" dt="2021-03-29T01:19:17.004" v="4" actId="20577"/>
          <ac:spMkLst>
            <pc:docMk/>
            <pc:sldMk cId="0" sldId="265"/>
            <ac:spMk id="197" creationId="{00000000-0000-0000-0000-000000000000}"/>
          </ac:spMkLst>
        </pc:spChg>
      </pc:sldChg>
      <pc:sldChg chg="addSp modSp mod modAnim">
        <pc:chgData name="Untgod Preetham, Samrudh" userId="52756e16-304e-4673-904e-941de3ab3c48" providerId="ADAL" clId="{1DF5BDEE-FFCE-9343-BD92-D3E22E95DCFD}" dt="2021-03-29T03:33:22.756" v="98"/>
        <pc:sldMkLst>
          <pc:docMk/>
          <pc:sldMk cId="0" sldId="266"/>
        </pc:sldMkLst>
        <pc:spChg chg="mod">
          <ac:chgData name="Untgod Preetham, Samrudh" userId="52756e16-304e-4673-904e-941de3ab3c48" providerId="ADAL" clId="{1DF5BDEE-FFCE-9343-BD92-D3E22E95DCFD}" dt="2021-03-29T01:34:34.426" v="77" actId="20577"/>
          <ac:spMkLst>
            <pc:docMk/>
            <pc:sldMk cId="0" sldId="266"/>
            <ac:spMk id="203" creationId="{00000000-0000-0000-0000-000000000000}"/>
          </ac:spMkLst>
        </pc:spChg>
        <pc:picChg chg="add mod">
          <ac:chgData name="Untgod Preetham, Samrudh" userId="52756e16-304e-4673-904e-941de3ab3c48" providerId="ADAL" clId="{1DF5BDEE-FFCE-9343-BD92-D3E22E95DCFD}" dt="2021-03-29T03:33:03.777" v="97" actId="1076"/>
          <ac:picMkLst>
            <pc:docMk/>
            <pc:sldMk cId="0" sldId="266"/>
            <ac:picMk id="2" creationId="{326EA06C-E489-254A-A05D-EACC7EFDB895}"/>
          </ac:picMkLst>
        </pc:picChg>
      </pc:sldChg>
    </pc:docChg>
  </pc:docChgLst>
  <pc:docChgLst>
    <pc:chgData name="Dijon,Remi" userId="S::rdijon16@ufl.edu::192de5f7-52cb-4283-becf-d457aab8565f" providerId="AD" clId="Web-{1FA7CAEB-30F4-4A65-A622-84BBE4D9EFB4}"/>
    <pc:docChg chg="modSld">
      <pc:chgData name="Dijon,Remi" userId="S::rdijon16@ufl.edu::192de5f7-52cb-4283-becf-d457aab8565f" providerId="AD" clId="Web-{1FA7CAEB-30F4-4A65-A622-84BBE4D9EFB4}" dt="2021-03-28T20:46:35.917" v="68" actId="20577"/>
      <pc:docMkLst>
        <pc:docMk/>
      </pc:docMkLst>
      <pc:sldChg chg="addSp modSp">
        <pc:chgData name="Dijon,Remi" userId="S::rdijon16@ufl.edu::192de5f7-52cb-4283-becf-d457aab8565f" providerId="AD" clId="Web-{1FA7CAEB-30F4-4A65-A622-84BBE4D9EFB4}" dt="2021-03-28T20:46:35.917" v="68" actId="20577"/>
        <pc:sldMkLst>
          <pc:docMk/>
          <pc:sldMk cId="0" sldId="264"/>
        </pc:sldMkLst>
        <pc:spChg chg="add mod">
          <ac:chgData name="Dijon,Remi" userId="S::rdijon16@ufl.edu::192de5f7-52cb-4283-becf-d457aab8565f" providerId="AD" clId="Web-{1FA7CAEB-30F4-4A65-A622-84BBE4D9EFB4}" dt="2021-03-28T20:46:09.072" v="53" actId="20577"/>
          <ac:spMkLst>
            <pc:docMk/>
            <pc:sldMk cId="0" sldId="264"/>
            <ac:spMk id="3" creationId="{8F1D3998-1BBD-4507-A1D6-8B90F91BD641}"/>
          </ac:spMkLst>
        </pc:spChg>
        <pc:spChg chg="mod">
          <ac:chgData name="Dijon,Remi" userId="S::rdijon16@ufl.edu::192de5f7-52cb-4283-becf-d457aab8565f" providerId="AD" clId="Web-{1FA7CAEB-30F4-4A65-A622-84BBE4D9EFB4}" dt="2021-03-28T20:46:35.917" v="68" actId="20577"/>
          <ac:spMkLst>
            <pc:docMk/>
            <pc:sldMk cId="0" sldId="264"/>
            <ac:spMk id="191" creationId="{00000000-0000-0000-0000-000000000000}"/>
          </ac:spMkLst>
        </pc:spChg>
        <pc:picChg chg="add mod modCrop">
          <ac:chgData name="Dijon,Remi" userId="S::rdijon16@ufl.edu::192de5f7-52cb-4283-becf-d457aab8565f" providerId="AD" clId="Web-{1FA7CAEB-30F4-4A65-A622-84BBE4D9EFB4}" dt="2021-03-28T20:45:45.165" v="45" actId="1076"/>
          <ac:picMkLst>
            <pc:docMk/>
            <pc:sldMk cId="0" sldId="264"/>
            <ac:picMk id="2" creationId="{0E509A8D-0B2A-44AF-B837-4E52B7FAD9A2}"/>
          </ac:picMkLst>
        </pc:picChg>
      </pc:sldChg>
    </pc:docChg>
  </pc:docChgLst>
  <pc:docChgLst>
    <pc:chgData name="Olorife,Oshoriame HADDASSAH" userId="S::oolorife@ufl.edu::258caf16-3cfe-497f-b389-815ba08abbb4" providerId="AD" clId="Web-{3658908C-8F22-4BB2-9804-BED54EDDD49F}"/>
    <pc:docChg chg="modSld">
      <pc:chgData name="Olorife,Oshoriame HADDASSAH" userId="S::oolorife@ufl.edu::258caf16-3cfe-497f-b389-815ba08abbb4" providerId="AD" clId="Web-{3658908C-8F22-4BB2-9804-BED54EDDD49F}" dt="2021-03-29T03:22:51.724" v="13" actId="20577"/>
      <pc:docMkLst>
        <pc:docMk/>
      </pc:docMkLst>
      <pc:sldChg chg="modSp">
        <pc:chgData name="Olorife,Oshoriame HADDASSAH" userId="S::oolorife@ufl.edu::258caf16-3cfe-497f-b389-815ba08abbb4" providerId="AD" clId="Web-{3658908C-8F22-4BB2-9804-BED54EDDD49F}" dt="2021-03-29T03:22:51.724" v="13" actId="20577"/>
        <pc:sldMkLst>
          <pc:docMk/>
          <pc:sldMk cId="0" sldId="258"/>
        </pc:sldMkLst>
        <pc:spChg chg="mod">
          <ac:chgData name="Olorife,Oshoriame HADDASSAH" userId="S::oolorife@ufl.edu::258caf16-3cfe-497f-b389-815ba08abbb4" providerId="AD" clId="Web-{3658908C-8F22-4BB2-9804-BED54EDDD49F}" dt="2021-03-29T03:22:51.724" v="13" actId="20577"/>
          <ac:spMkLst>
            <pc:docMk/>
            <pc:sldMk cId="0" sldId="258"/>
            <ac:spMk id="4" creationId="{96063E0D-5E24-411C-96A7-A4ECB8F5FE8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ae771639f_7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cae771639f_7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b019b591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b019b591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b019b59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cb019b59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ae771639f_7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cae771639f_7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ae771639f_7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cae771639f_7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ae771639f_7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Gainesville area constraint - 4 pharmacies; pilot project does not include consumers of apartment buildings</a:t>
            </a:r>
            <a:endParaRPr/>
          </a:p>
        </p:txBody>
      </p:sp>
      <p:sp>
        <p:nvSpPr>
          <p:cNvPr id="141" name="Google Shape;141;gcae771639f_7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ae771639f_7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t>work breakdown structure (WBS) and it associated WBS dictionary that can be changed only through formal change control procedures and is </a:t>
            </a:r>
            <a:endParaRPr/>
          </a:p>
        </p:txBody>
      </p:sp>
      <p:sp>
        <p:nvSpPr>
          <p:cNvPr id="147" name="Google Shape;147;gcae771639f_7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ae771639f_7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cae771639f_7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afa1a728c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cafa1a728c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afa1a728c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afa1a728c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afa1a728c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afa1a728c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afa1a728c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afa1a728c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My name is Remi Dijon and as the Senior Consultant for Team 6 I will be going over the corrective actions we will be taking in order to be back on schedule for the project. The first of these will be the continuous testing of all employees for COVID. This continuous test will allow us to make sure that no one is sick and work can be continued as normal. If a positive case were to arise then quarantine measures will be observed per CDC guidelines. Additionally, social distancing guidelines and mask wearing will be implemented as recommended by the CDC. This leads us to our second corrective action which involves providing additional PPE to on-site employees for extra protection. This will allow us to minimalize the risk of any sort of COVID outbreak within the company. Another corrective action that will be implemented as of now will be the delegation of tasks to those that have availability along with adjusting hours for overtime work. This will allow employees to complete tasks faster and within their capabilities. Shortening the timeline on all remaining tasks will be implemented throughout the duration of the project as a corrective action. We will utilize available float (Buffer time) in non-critical tasks in order to catch up on previously lost time. Crashing (shortening) buffer times will allow us to reach our project schedule as needed. Finally our last corrective action will involve the adaptation of virtual work methods into our everyday meeting and deliverables. This will include utilizing the Zoom software to meet together remotely as well as working with simulation models such as AutoCAD and SolidWorks to design the remaining drone customizations.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a:stretch/>
        </p:blipFill>
        <p:spPr>
          <a:xfrm>
            <a:off x="0" y="0"/>
            <a:ext cx="9141049" cy="5143500"/>
          </a:xfrm>
          <a:prstGeom prst="rect">
            <a:avLst/>
          </a:prstGeom>
          <a:noFill/>
          <a:ln>
            <a:noFill/>
          </a:ln>
        </p:spPr>
      </p:pic>
      <p:sp>
        <p:nvSpPr>
          <p:cNvPr id="57" name="Google Shape;57;p14"/>
          <p:cNvSpPr txBox="1">
            <a:spLocks noGrp="1"/>
          </p:cNvSpPr>
          <p:nvPr>
            <p:ph type="title"/>
          </p:nvPr>
        </p:nvSpPr>
        <p:spPr>
          <a:xfrm>
            <a:off x="1098770" y="1676188"/>
            <a:ext cx="7858037" cy="1334281"/>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4"/>
          <p:cNvSpPr txBox="1">
            <a:spLocks noGrp="1"/>
          </p:cNvSpPr>
          <p:nvPr>
            <p:ph type="body" idx="1"/>
          </p:nvPr>
        </p:nvSpPr>
        <p:spPr>
          <a:xfrm>
            <a:off x="1098772" y="3095756"/>
            <a:ext cx="7858035" cy="581025"/>
          </a:xfrm>
          <a:prstGeom prst="rect">
            <a:avLst/>
          </a:prstGeom>
          <a:noFill/>
          <a:ln>
            <a:noFill/>
          </a:ln>
        </p:spPr>
        <p:txBody>
          <a:bodyPr spcFirstLastPara="1" wrap="square" lIns="91425" tIns="45700" rIns="91425" bIns="45700" anchor="t" anchorCtr="0">
            <a:noAutofit/>
          </a:bodyPr>
          <a:lstStyle>
            <a:lvl1pPr marL="457200" lvl="0" indent="-228600" algn="l">
              <a:spcBef>
                <a:spcPts val="2000"/>
              </a:spcBef>
              <a:spcAft>
                <a:spcPts val="0"/>
              </a:spcAft>
              <a:buSzPts val="1800"/>
              <a:buNone/>
              <a:defRPr sz="2400" b="0" i="0" u="none" strike="noStrike" cap="none">
                <a:solidFill>
                  <a:schemeClr val="lt1"/>
                </a:solidFill>
                <a:latin typeface="Helvetica Neue"/>
                <a:ea typeface="Helvetica Neue"/>
                <a:cs typeface="Helvetica Neue"/>
                <a:sym typeface="Helvetica Neue"/>
              </a:defRPr>
            </a:lvl1pPr>
            <a:lvl2pPr marL="914400" lvl="1" indent="-228600" algn="l">
              <a:spcBef>
                <a:spcPts val="600"/>
              </a:spcBef>
              <a:spcAft>
                <a:spcPts val="0"/>
              </a:spcAft>
              <a:buSzPts val="900"/>
              <a:buNone/>
              <a:defRPr sz="1200"/>
            </a:lvl2pPr>
            <a:lvl3pPr marL="1371600" lvl="2" indent="-228600" algn="l">
              <a:spcBef>
                <a:spcPts val="600"/>
              </a:spcBef>
              <a:spcAft>
                <a:spcPts val="0"/>
              </a:spcAft>
              <a:buSzPts val="750"/>
              <a:buNone/>
              <a:defRPr sz="1000"/>
            </a:lvl3pPr>
            <a:lvl4pPr marL="1828800" lvl="3" indent="-228600" algn="l">
              <a:spcBef>
                <a:spcPts val="600"/>
              </a:spcBef>
              <a:spcAft>
                <a:spcPts val="0"/>
              </a:spcAft>
              <a:buSzPts val="675"/>
              <a:buNone/>
              <a:defRPr sz="900"/>
            </a:lvl4pPr>
            <a:lvl5pPr marL="2286000" lvl="4" indent="-228600" algn="l">
              <a:spcBef>
                <a:spcPts val="600"/>
              </a:spcBef>
              <a:spcAft>
                <a:spcPts val="0"/>
              </a:spcAft>
              <a:buSzPts val="675"/>
              <a:buNone/>
              <a:defRPr sz="900"/>
            </a:lvl5pPr>
            <a:lvl6pPr marL="2743200" lvl="5" indent="-228600" algn="l">
              <a:spcBef>
                <a:spcPts val="180"/>
              </a:spcBef>
              <a:spcAft>
                <a:spcPts val="0"/>
              </a:spcAft>
              <a:buSzPts val="675"/>
              <a:buNone/>
              <a:defRPr sz="900"/>
            </a:lvl6pPr>
            <a:lvl7pPr marL="3200400" lvl="6" indent="-228600" algn="l">
              <a:spcBef>
                <a:spcPts val="180"/>
              </a:spcBef>
              <a:spcAft>
                <a:spcPts val="0"/>
              </a:spcAft>
              <a:buSzPts val="675"/>
              <a:buNone/>
              <a:defRPr sz="900"/>
            </a:lvl7pPr>
            <a:lvl8pPr marL="3657600" lvl="7" indent="-228600" algn="l">
              <a:spcBef>
                <a:spcPts val="180"/>
              </a:spcBef>
              <a:spcAft>
                <a:spcPts val="0"/>
              </a:spcAft>
              <a:buSzPts val="675"/>
              <a:buNone/>
              <a:defRPr sz="900"/>
            </a:lvl8pPr>
            <a:lvl9pPr marL="4114800" lvl="8" indent="-228600" algn="l">
              <a:spcBef>
                <a:spcPts val="180"/>
              </a:spcBef>
              <a:spcAft>
                <a:spcPts val="0"/>
              </a:spcAft>
              <a:buSzPts val="675"/>
              <a:buNone/>
              <a:defRPr sz="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59"/>
        <p:cNvGrpSpPr/>
        <p:nvPr/>
      </p:nvGrpSpPr>
      <p:grpSpPr>
        <a:xfrm>
          <a:off x="0" y="0"/>
          <a:ext cx="0" cy="0"/>
          <a:chOff x="0" y="0"/>
          <a:chExt cx="0" cy="0"/>
        </a:xfrm>
      </p:grpSpPr>
      <p:sp>
        <p:nvSpPr>
          <p:cNvPr id="61" name="Google Shape;61;p15"/>
          <p:cNvSpPr txBox="1">
            <a:spLocks noGrp="1"/>
          </p:cNvSpPr>
          <p:nvPr>
            <p:ph type="body" idx="1"/>
          </p:nvPr>
        </p:nvSpPr>
        <p:spPr>
          <a:xfrm>
            <a:off x="327868" y="1510900"/>
            <a:ext cx="7556400" cy="3108600"/>
          </a:xfrm>
          <a:prstGeom prst="rect">
            <a:avLst/>
          </a:prstGeom>
          <a:noFill/>
          <a:ln>
            <a:noFill/>
          </a:ln>
        </p:spPr>
        <p:txBody>
          <a:bodyPr spcFirstLastPara="1" wrap="square" lIns="91425" tIns="45700" rIns="91425" bIns="45700" anchor="t" anchorCtr="0">
            <a:noAutofit/>
          </a:bodyPr>
          <a:lstStyle>
            <a:lvl1pPr marL="457200" lvl="0" indent="-342900" algn="l" rtl="0">
              <a:spcBef>
                <a:spcPts val="2000"/>
              </a:spcBef>
              <a:spcAft>
                <a:spcPts val="0"/>
              </a:spcAft>
              <a:buSzPts val="1800"/>
              <a:buChar char="■"/>
              <a:defRPr>
                <a:latin typeface="Helvetica Neue"/>
                <a:ea typeface="Helvetica Neue"/>
                <a:cs typeface="Helvetica Neue"/>
                <a:sym typeface="Helvetica Neue"/>
              </a:defRPr>
            </a:lvl1pPr>
            <a:lvl2pPr marL="914400" lvl="1" indent="-323850" algn="l" rtl="0">
              <a:spcBef>
                <a:spcPts val="600"/>
              </a:spcBef>
              <a:spcAft>
                <a:spcPts val="0"/>
              </a:spcAft>
              <a:buSzPts val="1500"/>
              <a:buChar char="■"/>
              <a:defRPr>
                <a:latin typeface="Helvetica Neue"/>
                <a:ea typeface="Helvetica Neue"/>
                <a:cs typeface="Helvetica Neue"/>
                <a:sym typeface="Helvetica Neue"/>
              </a:defRPr>
            </a:lvl2pPr>
            <a:lvl3pPr marL="1371600" lvl="2" indent="-323850" algn="l" rtl="0">
              <a:spcBef>
                <a:spcPts val="600"/>
              </a:spcBef>
              <a:spcAft>
                <a:spcPts val="0"/>
              </a:spcAft>
              <a:buSzPts val="1500"/>
              <a:buChar char="■"/>
              <a:defRPr>
                <a:latin typeface="Helvetica Neue"/>
                <a:ea typeface="Helvetica Neue"/>
                <a:cs typeface="Helvetica Neue"/>
                <a:sym typeface="Helvetica Neue"/>
              </a:defRPr>
            </a:lvl3pPr>
            <a:lvl4pPr marL="1828800" lvl="3" indent="-323850" algn="l" rtl="0">
              <a:spcBef>
                <a:spcPts val="600"/>
              </a:spcBef>
              <a:spcAft>
                <a:spcPts val="0"/>
              </a:spcAft>
              <a:buSzPts val="1500"/>
              <a:buChar char="■"/>
              <a:defRPr>
                <a:latin typeface="Helvetica Neue"/>
                <a:ea typeface="Helvetica Neue"/>
                <a:cs typeface="Helvetica Neue"/>
                <a:sym typeface="Helvetica Neue"/>
              </a:defRPr>
            </a:lvl4pPr>
            <a:lvl5pPr marL="2286000" lvl="4" indent="-323850" algn="l" rtl="0">
              <a:spcBef>
                <a:spcPts val="600"/>
              </a:spcBef>
              <a:spcAft>
                <a:spcPts val="0"/>
              </a:spcAft>
              <a:buSzPts val="1500"/>
              <a:buChar char="■"/>
              <a:defRPr>
                <a:latin typeface="Helvetica Neue"/>
                <a:ea typeface="Helvetica Neue"/>
                <a:cs typeface="Helvetica Neue"/>
                <a:sym typeface="Helvetica Neue"/>
              </a:defRPr>
            </a:lvl5pPr>
            <a:lvl6pPr marL="2743200" lvl="5" indent="-314325" algn="l" rtl="0">
              <a:spcBef>
                <a:spcPts val="360"/>
              </a:spcBef>
              <a:spcAft>
                <a:spcPts val="0"/>
              </a:spcAft>
              <a:buSzPts val="1350"/>
              <a:buChar char="■"/>
              <a:defRPr/>
            </a:lvl6pPr>
            <a:lvl7pPr marL="3200400" lvl="6" indent="-314325" algn="l" rtl="0">
              <a:spcBef>
                <a:spcPts val="360"/>
              </a:spcBef>
              <a:spcAft>
                <a:spcPts val="0"/>
              </a:spcAft>
              <a:buSzPts val="1350"/>
              <a:buChar char="■"/>
              <a:defRPr/>
            </a:lvl7pPr>
            <a:lvl8pPr marL="3657600" lvl="7" indent="-314325" algn="l" rtl="0">
              <a:spcBef>
                <a:spcPts val="360"/>
              </a:spcBef>
              <a:spcAft>
                <a:spcPts val="0"/>
              </a:spcAft>
              <a:buSzPts val="1350"/>
              <a:buChar char="■"/>
              <a:defRPr/>
            </a:lvl8pPr>
            <a:lvl9pPr marL="4114800" lvl="8" indent="-314325" algn="l" rtl="0">
              <a:spcBef>
                <a:spcPts val="360"/>
              </a:spcBef>
              <a:spcAft>
                <a:spcPts val="0"/>
              </a:spcAft>
              <a:buSzPts val="1350"/>
              <a:buChar char="■"/>
              <a:defRPr/>
            </a:lvl9pPr>
          </a:lstStyle>
          <a:p>
            <a:endParaRPr/>
          </a:p>
        </p:txBody>
      </p:sp>
      <p:sp>
        <p:nvSpPr>
          <p:cNvPr id="3" name="Title 2">
            <a:extLst>
              <a:ext uri="{FF2B5EF4-FFF2-40B4-BE49-F238E27FC236}">
                <a16:creationId xmlns:a16="http://schemas.microsoft.com/office/drawing/2014/main" id="{05672A38-D544-DE40-8120-43FCF8D432D8}"/>
              </a:ext>
            </a:extLst>
          </p:cNvPr>
          <p:cNvSpPr>
            <a:spLocks noGrp="1"/>
          </p:cNvSpPr>
          <p:nvPr>
            <p:ph type="title"/>
          </p:nvPr>
        </p:nvSpPr>
        <p:spPr/>
        <p:txBody>
          <a:bodyPr/>
          <a:lstStyle/>
          <a:p>
            <a:r>
              <a:rPr lang="en-US"/>
              <a:t>Click to edit Master title style</a:t>
            </a:r>
          </a:p>
        </p:txBody>
      </p:sp>
      <p:sp>
        <p:nvSpPr>
          <p:cNvPr id="5" name="TextBox 4">
            <a:extLst>
              <a:ext uri="{FF2B5EF4-FFF2-40B4-BE49-F238E27FC236}">
                <a16:creationId xmlns:a16="http://schemas.microsoft.com/office/drawing/2014/main" id="{432528F9-DF9D-FA46-A6CC-0D522BA14690}"/>
              </a:ext>
            </a:extLst>
          </p:cNvPr>
          <p:cNvSpPr txBox="1"/>
          <p:nvPr userDrawn="1"/>
        </p:nvSpPr>
        <p:spPr>
          <a:xfrm>
            <a:off x="1259632" y="586077"/>
            <a:ext cx="184731" cy="307777"/>
          </a:xfrm>
          <a:prstGeom prst="rect">
            <a:avLst/>
          </a:prstGeom>
          <a:noFill/>
        </p:spPr>
        <p:txBody>
          <a:bodyPr wrap="none" rtlCol="0">
            <a:spAutoFit/>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Introduction">
    <p:spTree>
      <p:nvGrpSpPr>
        <p:cNvPr id="1" name="Shape 62"/>
        <p:cNvGrpSpPr/>
        <p:nvPr/>
      </p:nvGrpSpPr>
      <p:grpSpPr>
        <a:xfrm>
          <a:off x="0" y="0"/>
          <a:ext cx="0" cy="0"/>
          <a:chOff x="0" y="0"/>
          <a:chExt cx="0" cy="0"/>
        </a:xfrm>
      </p:grpSpPr>
      <p:sp>
        <p:nvSpPr>
          <p:cNvPr id="63" name="Google Shape;63;p16"/>
          <p:cNvSpPr/>
          <p:nvPr/>
        </p:nvSpPr>
        <p:spPr>
          <a:xfrm>
            <a:off x="0" y="4794130"/>
            <a:ext cx="9144000" cy="349369"/>
          </a:xfrm>
          <a:prstGeom prst="rect">
            <a:avLst/>
          </a:prstGeom>
          <a:solidFill>
            <a:srgbClr val="1F5291"/>
          </a:solidFill>
          <a:ln w="12700" cap="flat" cmpd="sng">
            <a:solidFill>
              <a:srgbClr val="123B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4" name="Google Shape;64;p16"/>
          <p:cNvSpPr/>
          <p:nvPr/>
        </p:nvSpPr>
        <p:spPr>
          <a:xfrm>
            <a:off x="464456" y="4794082"/>
            <a:ext cx="1371600" cy="349500"/>
          </a:xfrm>
          <a:prstGeom prst="round2SameRect">
            <a:avLst>
              <a:gd name="adj1" fmla="val 16667"/>
              <a:gd name="adj2" fmla="val 0"/>
            </a:avLst>
          </a:prstGeom>
          <a:solidFill>
            <a:srgbClr val="E65D2D"/>
          </a:solidFill>
          <a:ln w="12700" cap="flat" cmpd="sng">
            <a:solidFill>
              <a:srgbClr val="0050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5" name="Google Shape;65;p16"/>
          <p:cNvSpPr txBox="1">
            <a:spLocks noGrp="1"/>
          </p:cNvSpPr>
          <p:nvPr>
            <p:ph type="title"/>
          </p:nvPr>
        </p:nvSpPr>
        <p:spPr>
          <a:xfrm>
            <a:off x="327868" y="673891"/>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body" idx="1"/>
          </p:nvPr>
        </p:nvSpPr>
        <p:spPr>
          <a:xfrm>
            <a:off x="327868" y="1510900"/>
            <a:ext cx="7556400" cy="3108600"/>
          </a:xfrm>
          <a:prstGeom prst="rect">
            <a:avLst/>
          </a:prstGeom>
          <a:noFill/>
          <a:ln>
            <a:noFill/>
          </a:ln>
        </p:spPr>
        <p:txBody>
          <a:bodyPr spcFirstLastPara="1" wrap="square" lIns="91425" tIns="45700" rIns="91425" bIns="45700" anchor="t" anchorCtr="0">
            <a:noAutofit/>
          </a:bodyPr>
          <a:lstStyle>
            <a:lvl1pPr marL="457200" lvl="0" indent="-342900" algn="l">
              <a:spcBef>
                <a:spcPts val="2000"/>
              </a:spcBef>
              <a:spcAft>
                <a:spcPts val="0"/>
              </a:spcAft>
              <a:buSzPts val="1800"/>
              <a:buChar char="■"/>
              <a:defRPr>
                <a:latin typeface="Helvetica Neue"/>
                <a:ea typeface="Helvetica Neue"/>
                <a:cs typeface="Helvetica Neue"/>
                <a:sym typeface="Helvetica Neue"/>
              </a:defRPr>
            </a:lvl1pPr>
            <a:lvl2pPr marL="914400" lvl="1" indent="-323850" algn="l">
              <a:spcBef>
                <a:spcPts val="600"/>
              </a:spcBef>
              <a:spcAft>
                <a:spcPts val="0"/>
              </a:spcAft>
              <a:buSzPts val="1500"/>
              <a:buChar char="■"/>
              <a:defRPr>
                <a:latin typeface="Helvetica Neue"/>
                <a:ea typeface="Helvetica Neue"/>
                <a:cs typeface="Helvetica Neue"/>
                <a:sym typeface="Helvetica Neue"/>
              </a:defRPr>
            </a:lvl2pPr>
            <a:lvl3pPr marL="1371600" lvl="2" indent="-323850" algn="l">
              <a:spcBef>
                <a:spcPts val="600"/>
              </a:spcBef>
              <a:spcAft>
                <a:spcPts val="0"/>
              </a:spcAft>
              <a:buSzPts val="1500"/>
              <a:buChar char="■"/>
              <a:defRPr>
                <a:latin typeface="Helvetica Neue"/>
                <a:ea typeface="Helvetica Neue"/>
                <a:cs typeface="Helvetica Neue"/>
                <a:sym typeface="Helvetica Neue"/>
              </a:defRPr>
            </a:lvl3pPr>
            <a:lvl4pPr marL="1828800" lvl="3" indent="-323850" algn="l">
              <a:spcBef>
                <a:spcPts val="600"/>
              </a:spcBef>
              <a:spcAft>
                <a:spcPts val="0"/>
              </a:spcAft>
              <a:buSzPts val="1500"/>
              <a:buChar char="■"/>
              <a:defRPr>
                <a:latin typeface="Helvetica Neue"/>
                <a:ea typeface="Helvetica Neue"/>
                <a:cs typeface="Helvetica Neue"/>
                <a:sym typeface="Helvetica Neue"/>
              </a:defRPr>
            </a:lvl4pPr>
            <a:lvl5pPr marL="2286000" lvl="4" indent="-323850" algn="l">
              <a:spcBef>
                <a:spcPts val="600"/>
              </a:spcBef>
              <a:spcAft>
                <a:spcPts val="0"/>
              </a:spcAft>
              <a:buSzPts val="1500"/>
              <a:buChar char="■"/>
              <a:defRPr>
                <a:latin typeface="Helvetica Neue"/>
                <a:ea typeface="Helvetica Neue"/>
                <a:cs typeface="Helvetica Neue"/>
                <a:sym typeface="Helvetica Neue"/>
              </a:defRPr>
            </a:lvl5pPr>
            <a:lvl6pPr marL="2743200" lvl="5" indent="-314325" algn="l">
              <a:spcBef>
                <a:spcPts val="360"/>
              </a:spcBef>
              <a:spcAft>
                <a:spcPts val="0"/>
              </a:spcAft>
              <a:buSzPts val="1350"/>
              <a:buFont typeface="Helvetica Neue"/>
              <a:buChar char="■"/>
              <a:defRPr>
                <a:latin typeface="Helvetica Neue"/>
                <a:ea typeface="Helvetica Neue"/>
                <a:cs typeface="Helvetica Neue"/>
                <a:sym typeface="Helvetica Neue"/>
              </a:defRPr>
            </a:lvl6pPr>
            <a:lvl7pPr marL="3200400" lvl="6" indent="-314325" algn="l">
              <a:spcBef>
                <a:spcPts val="360"/>
              </a:spcBef>
              <a:spcAft>
                <a:spcPts val="0"/>
              </a:spcAft>
              <a:buSzPts val="1350"/>
              <a:buFont typeface="Helvetica Neue"/>
              <a:buChar char="■"/>
              <a:defRPr>
                <a:latin typeface="Helvetica Neue"/>
                <a:ea typeface="Helvetica Neue"/>
                <a:cs typeface="Helvetica Neue"/>
                <a:sym typeface="Helvetica Neue"/>
              </a:defRPr>
            </a:lvl7pPr>
            <a:lvl8pPr marL="3657600" lvl="7" indent="-314325" algn="l">
              <a:spcBef>
                <a:spcPts val="360"/>
              </a:spcBef>
              <a:spcAft>
                <a:spcPts val="0"/>
              </a:spcAft>
              <a:buSzPts val="1350"/>
              <a:buFont typeface="Helvetica Neue"/>
              <a:buChar char="■"/>
              <a:defRPr>
                <a:latin typeface="Helvetica Neue"/>
                <a:ea typeface="Helvetica Neue"/>
                <a:cs typeface="Helvetica Neue"/>
                <a:sym typeface="Helvetica Neue"/>
              </a:defRPr>
            </a:lvl8pPr>
            <a:lvl9pPr marL="4114800" lvl="8" indent="-314325" algn="l">
              <a:spcBef>
                <a:spcPts val="360"/>
              </a:spcBef>
              <a:spcAft>
                <a:spcPts val="0"/>
              </a:spcAft>
              <a:buSzPts val="1350"/>
              <a:buFont typeface="Helvetica Neue"/>
              <a:buChar char="■"/>
              <a:defRPr>
                <a:latin typeface="Helvetica Neue"/>
                <a:ea typeface="Helvetica Neue"/>
                <a:cs typeface="Helvetica Neue"/>
                <a:sym typeface="Helvetica Neue"/>
              </a:defRPr>
            </a:lvl9pPr>
          </a:lstStyle>
          <a:p>
            <a:endParaRPr/>
          </a:p>
        </p:txBody>
      </p:sp>
      <p:sp>
        <p:nvSpPr>
          <p:cNvPr id="67" name="Google Shape;67;p16"/>
          <p:cNvSpPr/>
          <p:nvPr/>
        </p:nvSpPr>
        <p:spPr>
          <a:xfrm>
            <a:off x="464456" y="4836930"/>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Helvetica Neue"/>
                <a:ea typeface="Helvetica Neue"/>
                <a:cs typeface="Helvetica Neue"/>
                <a:sym typeface="Helvetica Neue"/>
              </a:rPr>
              <a:t>Background</a:t>
            </a:r>
            <a:endParaRPr b="1"/>
          </a:p>
        </p:txBody>
      </p:sp>
      <p:sp>
        <p:nvSpPr>
          <p:cNvPr id="68" name="Google Shape;68;p16"/>
          <p:cNvSpPr/>
          <p:nvPr/>
        </p:nvSpPr>
        <p:spPr>
          <a:xfrm>
            <a:off x="7497037" y="4836970"/>
            <a:ext cx="1188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dirty="0">
                <a:solidFill>
                  <a:schemeClr val="lt1"/>
                </a:solidFill>
                <a:latin typeface="Helvetica Neue"/>
                <a:ea typeface="Helvetica Neue"/>
                <a:cs typeface="Helvetica Neue"/>
                <a:sym typeface="Helvetica Neue"/>
              </a:rPr>
              <a:t>Summary</a:t>
            </a:r>
            <a:endParaRPr dirty="0"/>
          </a:p>
        </p:txBody>
      </p:sp>
      <p:sp>
        <p:nvSpPr>
          <p:cNvPr id="69" name="Google Shape;69;p16"/>
          <p:cNvSpPr/>
          <p:nvPr/>
        </p:nvSpPr>
        <p:spPr>
          <a:xfrm>
            <a:off x="3613651" y="4836050"/>
            <a:ext cx="19167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dirty="0">
                <a:solidFill>
                  <a:schemeClr val="lt1"/>
                </a:solidFill>
                <a:latin typeface="Helvetica Neue"/>
                <a:ea typeface="Helvetica Neue"/>
                <a:cs typeface="Helvetica Neue"/>
                <a:sym typeface="Helvetica Neue"/>
              </a:rPr>
              <a:t>Status</a:t>
            </a:r>
            <a:endParaRPr dirty="0"/>
          </a:p>
        </p:txBody>
      </p:sp>
      <p:sp>
        <p:nvSpPr>
          <p:cNvPr id="70" name="Google Shape;70;p16"/>
          <p:cNvSpPr/>
          <p:nvPr/>
        </p:nvSpPr>
        <p:spPr>
          <a:xfrm>
            <a:off x="2346149" y="4837025"/>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dirty="0">
                <a:solidFill>
                  <a:schemeClr val="lt1"/>
                </a:solidFill>
                <a:latin typeface="Helvetica Neue"/>
                <a:ea typeface="Helvetica Neue"/>
                <a:cs typeface="Helvetica Neue"/>
                <a:sym typeface="Helvetica Neue"/>
              </a:rPr>
              <a:t>Techniques</a:t>
            </a:r>
            <a:endParaRPr dirty="0"/>
          </a:p>
        </p:txBody>
      </p:sp>
      <p:sp>
        <p:nvSpPr>
          <p:cNvPr id="71" name="Google Shape;71;p16"/>
          <p:cNvSpPr/>
          <p:nvPr/>
        </p:nvSpPr>
        <p:spPr>
          <a:xfrm>
            <a:off x="5530349" y="4836050"/>
            <a:ext cx="13320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dirty="0">
                <a:solidFill>
                  <a:schemeClr val="lt1"/>
                </a:solidFill>
                <a:latin typeface="Helvetica Neue"/>
                <a:ea typeface="Helvetica Neue"/>
                <a:cs typeface="Helvetica Neue"/>
                <a:sym typeface="Helvetica Neue"/>
              </a:rPr>
              <a:t>Correction</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chniques">
  <p:cSld name="Filler #1">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27868" y="1510900"/>
            <a:ext cx="7556400" cy="3074100"/>
          </a:xfrm>
          <a:prstGeom prst="rect">
            <a:avLst/>
          </a:prstGeom>
          <a:noFill/>
          <a:ln>
            <a:noFill/>
          </a:ln>
        </p:spPr>
        <p:txBody>
          <a:bodyPr spcFirstLastPara="1" wrap="square" lIns="91425" tIns="45700" rIns="91425" bIns="45700" anchor="t" anchorCtr="0">
            <a:noAutofit/>
          </a:bodyPr>
          <a:lstStyle>
            <a:lvl1pPr marL="457200" lvl="0" indent="-314325" algn="l" rtl="0">
              <a:spcBef>
                <a:spcPts val="2000"/>
              </a:spcBef>
              <a:spcAft>
                <a:spcPts val="0"/>
              </a:spcAft>
              <a:buSzPts val="1350"/>
              <a:buChar char="■"/>
              <a:defRPr/>
            </a:lvl1pPr>
            <a:lvl2pPr marL="914400" lvl="1" indent="-314325" algn="l" rtl="0">
              <a:spcBef>
                <a:spcPts val="600"/>
              </a:spcBef>
              <a:spcAft>
                <a:spcPts val="0"/>
              </a:spcAft>
              <a:buSzPts val="1350"/>
              <a:buChar char="■"/>
              <a:defRPr/>
            </a:lvl2pPr>
            <a:lvl3pPr marL="1371600" lvl="2" indent="-314325" algn="l" rtl="0">
              <a:spcBef>
                <a:spcPts val="600"/>
              </a:spcBef>
              <a:spcAft>
                <a:spcPts val="0"/>
              </a:spcAft>
              <a:buSzPts val="1350"/>
              <a:buChar char="■"/>
              <a:defRPr/>
            </a:lvl3pPr>
            <a:lvl4pPr marL="1828800" lvl="3" indent="-314325" algn="l" rtl="0">
              <a:spcBef>
                <a:spcPts val="600"/>
              </a:spcBef>
              <a:spcAft>
                <a:spcPts val="0"/>
              </a:spcAft>
              <a:buSzPts val="1350"/>
              <a:buChar char="■"/>
              <a:defRPr/>
            </a:lvl4pPr>
            <a:lvl5pPr marL="2286000" lvl="4" indent="-314325" algn="l" rtl="0">
              <a:spcBef>
                <a:spcPts val="600"/>
              </a:spcBef>
              <a:spcAft>
                <a:spcPts val="0"/>
              </a:spcAft>
              <a:buSzPts val="1350"/>
              <a:buChar char="■"/>
              <a:defRPr/>
            </a:lvl5pPr>
            <a:lvl6pPr marL="2743200" lvl="5" indent="-314325" algn="l" rtl="0">
              <a:spcBef>
                <a:spcPts val="360"/>
              </a:spcBef>
              <a:spcAft>
                <a:spcPts val="0"/>
              </a:spcAft>
              <a:buSzPts val="1350"/>
              <a:buChar char="■"/>
              <a:defRPr/>
            </a:lvl6pPr>
            <a:lvl7pPr marL="3200400" lvl="6" indent="-314325" algn="l" rtl="0">
              <a:spcBef>
                <a:spcPts val="360"/>
              </a:spcBef>
              <a:spcAft>
                <a:spcPts val="0"/>
              </a:spcAft>
              <a:buSzPts val="1350"/>
              <a:buChar char="■"/>
              <a:defRPr/>
            </a:lvl7pPr>
            <a:lvl8pPr marL="3657600" lvl="7" indent="-314325" algn="l" rtl="0">
              <a:spcBef>
                <a:spcPts val="360"/>
              </a:spcBef>
              <a:spcAft>
                <a:spcPts val="0"/>
              </a:spcAft>
              <a:buSzPts val="1350"/>
              <a:buChar char="■"/>
              <a:defRPr/>
            </a:lvl8pPr>
            <a:lvl9pPr marL="4114800" lvl="8" indent="-314325" algn="l" rtl="0">
              <a:spcBef>
                <a:spcPts val="360"/>
              </a:spcBef>
              <a:spcAft>
                <a:spcPts val="0"/>
              </a:spcAft>
              <a:buSzPts val="1350"/>
              <a:buChar char="■"/>
              <a:defRPr/>
            </a:lvl9pPr>
          </a:lstStyle>
          <a:p>
            <a:endParaRPr/>
          </a:p>
        </p:txBody>
      </p:sp>
      <p:sp>
        <p:nvSpPr>
          <p:cNvPr id="74" name="Google Shape;74;p17"/>
          <p:cNvSpPr/>
          <p:nvPr/>
        </p:nvSpPr>
        <p:spPr>
          <a:xfrm>
            <a:off x="0" y="4794130"/>
            <a:ext cx="9144000" cy="349369"/>
          </a:xfrm>
          <a:prstGeom prst="rect">
            <a:avLst/>
          </a:prstGeom>
          <a:solidFill>
            <a:srgbClr val="1F5291"/>
          </a:solidFill>
          <a:ln w="12700" cap="flat" cmpd="sng">
            <a:solidFill>
              <a:srgbClr val="123B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75" name="Google Shape;75;p17"/>
          <p:cNvSpPr/>
          <p:nvPr/>
        </p:nvSpPr>
        <p:spPr>
          <a:xfrm>
            <a:off x="2346158" y="4794068"/>
            <a:ext cx="1371600" cy="349500"/>
          </a:xfrm>
          <a:prstGeom prst="round2SameRect">
            <a:avLst>
              <a:gd name="adj1" fmla="val 16667"/>
              <a:gd name="adj2" fmla="val 0"/>
            </a:avLst>
          </a:prstGeom>
          <a:solidFill>
            <a:srgbClr val="E65D2D"/>
          </a:solidFill>
          <a:ln w="12700" cap="flat" cmpd="sng">
            <a:solidFill>
              <a:srgbClr val="0050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76" name="Google Shape;76;p17"/>
          <p:cNvSpPr txBox="1">
            <a:spLocks noGrp="1"/>
          </p:cNvSpPr>
          <p:nvPr>
            <p:ph type="title"/>
          </p:nvPr>
        </p:nvSpPr>
        <p:spPr>
          <a:xfrm>
            <a:off x="327868" y="673891"/>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p:nvPr/>
        </p:nvSpPr>
        <p:spPr>
          <a:xfrm>
            <a:off x="464456" y="4836930"/>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Background</a:t>
            </a:r>
            <a:endParaRPr/>
          </a:p>
        </p:txBody>
      </p:sp>
      <p:sp>
        <p:nvSpPr>
          <p:cNvPr id="78" name="Google Shape;78;p17"/>
          <p:cNvSpPr/>
          <p:nvPr/>
        </p:nvSpPr>
        <p:spPr>
          <a:xfrm>
            <a:off x="7497037" y="4836970"/>
            <a:ext cx="1188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Summary</a:t>
            </a:r>
            <a:endParaRPr/>
          </a:p>
        </p:txBody>
      </p:sp>
      <p:sp>
        <p:nvSpPr>
          <p:cNvPr id="79" name="Google Shape;79;p17"/>
          <p:cNvSpPr/>
          <p:nvPr/>
        </p:nvSpPr>
        <p:spPr>
          <a:xfrm>
            <a:off x="3613651" y="4836050"/>
            <a:ext cx="19167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Status</a:t>
            </a:r>
            <a:endParaRPr/>
          </a:p>
        </p:txBody>
      </p:sp>
      <p:sp>
        <p:nvSpPr>
          <p:cNvPr id="80" name="Google Shape;80;p17"/>
          <p:cNvSpPr/>
          <p:nvPr/>
        </p:nvSpPr>
        <p:spPr>
          <a:xfrm>
            <a:off x="2346149" y="4837025"/>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Helvetica Neue"/>
                <a:ea typeface="Helvetica Neue"/>
                <a:cs typeface="Helvetica Neue"/>
                <a:sym typeface="Helvetica Neue"/>
              </a:rPr>
              <a:t>Techniques</a:t>
            </a:r>
            <a:endParaRPr b="1"/>
          </a:p>
        </p:txBody>
      </p:sp>
      <p:sp>
        <p:nvSpPr>
          <p:cNvPr id="81" name="Google Shape;81;p17"/>
          <p:cNvSpPr/>
          <p:nvPr/>
        </p:nvSpPr>
        <p:spPr>
          <a:xfrm>
            <a:off x="5530349" y="4836050"/>
            <a:ext cx="13320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Correction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atus">
  <p:cSld name="Filler #2">
    <p:spTree>
      <p:nvGrpSpPr>
        <p:cNvPr id="1" name="Shape 82"/>
        <p:cNvGrpSpPr/>
        <p:nvPr/>
      </p:nvGrpSpPr>
      <p:grpSpPr>
        <a:xfrm>
          <a:off x="0" y="0"/>
          <a:ext cx="0" cy="0"/>
          <a:chOff x="0" y="0"/>
          <a:chExt cx="0" cy="0"/>
        </a:xfrm>
      </p:grpSpPr>
      <p:sp>
        <p:nvSpPr>
          <p:cNvPr id="83" name="Google Shape;83;p18"/>
          <p:cNvSpPr/>
          <p:nvPr/>
        </p:nvSpPr>
        <p:spPr>
          <a:xfrm>
            <a:off x="0" y="4794130"/>
            <a:ext cx="9144000" cy="349369"/>
          </a:xfrm>
          <a:prstGeom prst="rect">
            <a:avLst/>
          </a:prstGeom>
          <a:solidFill>
            <a:srgbClr val="1F5291"/>
          </a:solidFill>
          <a:ln w="12700" cap="flat" cmpd="sng">
            <a:solidFill>
              <a:srgbClr val="123B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84" name="Google Shape;84;p18"/>
          <p:cNvSpPr/>
          <p:nvPr/>
        </p:nvSpPr>
        <p:spPr>
          <a:xfrm>
            <a:off x="3886201" y="4793155"/>
            <a:ext cx="1371600" cy="349500"/>
          </a:xfrm>
          <a:prstGeom prst="round2SameRect">
            <a:avLst>
              <a:gd name="adj1" fmla="val 16667"/>
              <a:gd name="adj2" fmla="val 0"/>
            </a:avLst>
          </a:prstGeom>
          <a:solidFill>
            <a:srgbClr val="E65D2D"/>
          </a:solidFill>
          <a:ln w="12700" cap="flat" cmpd="sng">
            <a:solidFill>
              <a:srgbClr val="0050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85" name="Google Shape;85;p18"/>
          <p:cNvSpPr/>
          <p:nvPr/>
        </p:nvSpPr>
        <p:spPr>
          <a:xfrm>
            <a:off x="464456" y="4836930"/>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Background</a:t>
            </a:r>
            <a:endParaRPr/>
          </a:p>
        </p:txBody>
      </p:sp>
      <p:sp>
        <p:nvSpPr>
          <p:cNvPr id="86" name="Google Shape;86;p18"/>
          <p:cNvSpPr/>
          <p:nvPr/>
        </p:nvSpPr>
        <p:spPr>
          <a:xfrm>
            <a:off x="7497037" y="4836970"/>
            <a:ext cx="1188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Summary</a:t>
            </a:r>
            <a:endParaRPr/>
          </a:p>
        </p:txBody>
      </p:sp>
      <p:sp>
        <p:nvSpPr>
          <p:cNvPr id="87" name="Google Shape;87;p18"/>
          <p:cNvSpPr txBox="1">
            <a:spLocks noGrp="1"/>
          </p:cNvSpPr>
          <p:nvPr>
            <p:ph type="title"/>
          </p:nvPr>
        </p:nvSpPr>
        <p:spPr>
          <a:xfrm>
            <a:off x="327868" y="673891"/>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body" idx="1"/>
          </p:nvPr>
        </p:nvSpPr>
        <p:spPr>
          <a:xfrm>
            <a:off x="327868" y="1510900"/>
            <a:ext cx="7556500" cy="3074120"/>
          </a:xfrm>
          <a:prstGeom prst="rect">
            <a:avLst/>
          </a:prstGeom>
          <a:noFill/>
          <a:ln>
            <a:noFill/>
          </a:ln>
        </p:spPr>
        <p:txBody>
          <a:bodyPr spcFirstLastPara="1" wrap="square" lIns="91425" tIns="45700" rIns="91425" bIns="45700" anchor="t" anchorCtr="0">
            <a:noAutofit/>
          </a:bodyPr>
          <a:lstStyle>
            <a:lvl1pPr marL="457200" lvl="0" indent="-314325" algn="l">
              <a:spcBef>
                <a:spcPts val="2000"/>
              </a:spcBef>
              <a:spcAft>
                <a:spcPts val="0"/>
              </a:spcAft>
              <a:buSzPts val="1350"/>
              <a:buChar char="■"/>
              <a:defRPr/>
            </a:lvl1pPr>
            <a:lvl2pPr marL="914400" lvl="1" indent="-314325" algn="l">
              <a:spcBef>
                <a:spcPts val="600"/>
              </a:spcBef>
              <a:spcAft>
                <a:spcPts val="0"/>
              </a:spcAft>
              <a:buSzPts val="1350"/>
              <a:buChar char="■"/>
              <a:defRPr/>
            </a:lvl2pPr>
            <a:lvl3pPr marL="1371600" lvl="2" indent="-314325" algn="l">
              <a:spcBef>
                <a:spcPts val="600"/>
              </a:spcBef>
              <a:spcAft>
                <a:spcPts val="0"/>
              </a:spcAft>
              <a:buSzPts val="1350"/>
              <a:buChar char="■"/>
              <a:defRPr/>
            </a:lvl3pPr>
            <a:lvl4pPr marL="1828800" lvl="3" indent="-314325" algn="l">
              <a:spcBef>
                <a:spcPts val="600"/>
              </a:spcBef>
              <a:spcAft>
                <a:spcPts val="0"/>
              </a:spcAft>
              <a:buSzPts val="1350"/>
              <a:buChar char="■"/>
              <a:defRPr/>
            </a:lvl4pPr>
            <a:lvl5pPr marL="2286000" lvl="4" indent="-314325" algn="l">
              <a:spcBef>
                <a:spcPts val="60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89" name="Google Shape;89;p18"/>
          <p:cNvSpPr/>
          <p:nvPr/>
        </p:nvSpPr>
        <p:spPr>
          <a:xfrm>
            <a:off x="3613651" y="4836050"/>
            <a:ext cx="19167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Helvetica Neue"/>
                <a:ea typeface="Helvetica Neue"/>
                <a:cs typeface="Helvetica Neue"/>
                <a:sym typeface="Helvetica Neue"/>
              </a:rPr>
              <a:t>Status</a:t>
            </a:r>
            <a:endParaRPr/>
          </a:p>
        </p:txBody>
      </p:sp>
      <p:sp>
        <p:nvSpPr>
          <p:cNvPr id="90" name="Google Shape;90;p18"/>
          <p:cNvSpPr/>
          <p:nvPr/>
        </p:nvSpPr>
        <p:spPr>
          <a:xfrm>
            <a:off x="2346149" y="4837025"/>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Techniques</a:t>
            </a:r>
            <a:endParaRPr/>
          </a:p>
        </p:txBody>
      </p:sp>
      <p:sp>
        <p:nvSpPr>
          <p:cNvPr id="91" name="Google Shape;91;p18"/>
          <p:cNvSpPr/>
          <p:nvPr/>
        </p:nvSpPr>
        <p:spPr>
          <a:xfrm>
            <a:off x="5530349" y="4836050"/>
            <a:ext cx="13320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Correction</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rrection">
  <p:cSld name="Filler #3">
    <p:spTree>
      <p:nvGrpSpPr>
        <p:cNvPr id="1" name="Shape 92"/>
        <p:cNvGrpSpPr/>
        <p:nvPr/>
      </p:nvGrpSpPr>
      <p:grpSpPr>
        <a:xfrm>
          <a:off x="0" y="0"/>
          <a:ext cx="0" cy="0"/>
          <a:chOff x="0" y="0"/>
          <a:chExt cx="0" cy="0"/>
        </a:xfrm>
      </p:grpSpPr>
      <p:sp>
        <p:nvSpPr>
          <p:cNvPr id="93" name="Google Shape;93;p19"/>
          <p:cNvSpPr/>
          <p:nvPr/>
        </p:nvSpPr>
        <p:spPr>
          <a:xfrm>
            <a:off x="0" y="4794130"/>
            <a:ext cx="9144000" cy="349500"/>
          </a:xfrm>
          <a:prstGeom prst="rect">
            <a:avLst/>
          </a:prstGeom>
          <a:solidFill>
            <a:srgbClr val="1F5291"/>
          </a:solidFill>
          <a:ln w="12700" cap="flat" cmpd="sng">
            <a:solidFill>
              <a:srgbClr val="123B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94" name="Google Shape;94;p19"/>
          <p:cNvSpPr/>
          <p:nvPr/>
        </p:nvSpPr>
        <p:spPr>
          <a:xfrm>
            <a:off x="5510552" y="4793143"/>
            <a:ext cx="1371600" cy="349500"/>
          </a:xfrm>
          <a:prstGeom prst="round2SameRect">
            <a:avLst>
              <a:gd name="adj1" fmla="val 16667"/>
              <a:gd name="adj2" fmla="val 0"/>
            </a:avLst>
          </a:prstGeom>
          <a:solidFill>
            <a:srgbClr val="E65D2D"/>
          </a:solidFill>
          <a:ln w="12700" cap="flat" cmpd="sng">
            <a:solidFill>
              <a:srgbClr val="0050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95" name="Google Shape;95;p19"/>
          <p:cNvSpPr txBox="1">
            <a:spLocks noGrp="1"/>
          </p:cNvSpPr>
          <p:nvPr>
            <p:ph type="title"/>
          </p:nvPr>
        </p:nvSpPr>
        <p:spPr>
          <a:xfrm>
            <a:off x="327868" y="673891"/>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9"/>
          <p:cNvSpPr txBox="1">
            <a:spLocks noGrp="1"/>
          </p:cNvSpPr>
          <p:nvPr>
            <p:ph type="body" idx="1"/>
          </p:nvPr>
        </p:nvSpPr>
        <p:spPr>
          <a:xfrm>
            <a:off x="327868" y="1510900"/>
            <a:ext cx="7556500" cy="3074120"/>
          </a:xfrm>
          <a:prstGeom prst="rect">
            <a:avLst/>
          </a:prstGeom>
          <a:noFill/>
          <a:ln>
            <a:noFill/>
          </a:ln>
        </p:spPr>
        <p:txBody>
          <a:bodyPr spcFirstLastPara="1" wrap="square" lIns="91425" tIns="45700" rIns="91425" bIns="45700" anchor="t" anchorCtr="0">
            <a:noAutofit/>
          </a:bodyPr>
          <a:lstStyle>
            <a:lvl1pPr marL="457200" lvl="0" indent="-314325" algn="l">
              <a:spcBef>
                <a:spcPts val="2000"/>
              </a:spcBef>
              <a:spcAft>
                <a:spcPts val="0"/>
              </a:spcAft>
              <a:buSzPts val="1350"/>
              <a:buChar char="■"/>
              <a:defRPr/>
            </a:lvl1pPr>
            <a:lvl2pPr marL="914400" lvl="1" indent="-314325" algn="l">
              <a:spcBef>
                <a:spcPts val="600"/>
              </a:spcBef>
              <a:spcAft>
                <a:spcPts val="0"/>
              </a:spcAft>
              <a:buSzPts val="1350"/>
              <a:buChar char="■"/>
              <a:defRPr/>
            </a:lvl2pPr>
            <a:lvl3pPr marL="1371600" lvl="2" indent="-314325" algn="l">
              <a:spcBef>
                <a:spcPts val="600"/>
              </a:spcBef>
              <a:spcAft>
                <a:spcPts val="0"/>
              </a:spcAft>
              <a:buSzPts val="1350"/>
              <a:buChar char="■"/>
              <a:defRPr/>
            </a:lvl3pPr>
            <a:lvl4pPr marL="1828800" lvl="3" indent="-314325" algn="l">
              <a:spcBef>
                <a:spcPts val="600"/>
              </a:spcBef>
              <a:spcAft>
                <a:spcPts val="0"/>
              </a:spcAft>
              <a:buSzPts val="1350"/>
              <a:buChar char="■"/>
              <a:defRPr/>
            </a:lvl4pPr>
            <a:lvl5pPr marL="2286000" lvl="4" indent="-314325" algn="l">
              <a:spcBef>
                <a:spcPts val="60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97" name="Google Shape;97;p19"/>
          <p:cNvSpPr/>
          <p:nvPr/>
        </p:nvSpPr>
        <p:spPr>
          <a:xfrm>
            <a:off x="464456" y="4836930"/>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Background</a:t>
            </a:r>
            <a:endParaRPr/>
          </a:p>
        </p:txBody>
      </p:sp>
      <p:sp>
        <p:nvSpPr>
          <p:cNvPr id="98" name="Google Shape;98;p19"/>
          <p:cNvSpPr/>
          <p:nvPr/>
        </p:nvSpPr>
        <p:spPr>
          <a:xfrm>
            <a:off x="7497037" y="4836970"/>
            <a:ext cx="1188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Summary</a:t>
            </a:r>
            <a:endParaRPr/>
          </a:p>
        </p:txBody>
      </p:sp>
      <p:sp>
        <p:nvSpPr>
          <p:cNvPr id="99" name="Google Shape;99;p19"/>
          <p:cNvSpPr/>
          <p:nvPr/>
        </p:nvSpPr>
        <p:spPr>
          <a:xfrm>
            <a:off x="3613651" y="4836050"/>
            <a:ext cx="19167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Status</a:t>
            </a:r>
            <a:endParaRPr/>
          </a:p>
        </p:txBody>
      </p:sp>
      <p:sp>
        <p:nvSpPr>
          <p:cNvPr id="100" name="Google Shape;100;p19"/>
          <p:cNvSpPr/>
          <p:nvPr/>
        </p:nvSpPr>
        <p:spPr>
          <a:xfrm>
            <a:off x="2346149" y="4837025"/>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Techniques</a:t>
            </a:r>
            <a:endParaRPr/>
          </a:p>
        </p:txBody>
      </p:sp>
      <p:sp>
        <p:nvSpPr>
          <p:cNvPr id="101" name="Google Shape;101;p19"/>
          <p:cNvSpPr/>
          <p:nvPr/>
        </p:nvSpPr>
        <p:spPr>
          <a:xfrm>
            <a:off x="5530349" y="4836050"/>
            <a:ext cx="13320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Helvetica Neue"/>
                <a:ea typeface="Helvetica Neue"/>
                <a:cs typeface="Helvetica Neue"/>
                <a:sym typeface="Helvetica Neue"/>
              </a:rPr>
              <a:t>Correction</a:t>
            </a:r>
            <a:endParaRPr b="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mmary">
  <p:cSld name="1_Design">
    <p:spTree>
      <p:nvGrpSpPr>
        <p:cNvPr id="1" name="Shape 102"/>
        <p:cNvGrpSpPr/>
        <p:nvPr/>
      </p:nvGrpSpPr>
      <p:grpSpPr>
        <a:xfrm>
          <a:off x="0" y="0"/>
          <a:ext cx="0" cy="0"/>
          <a:chOff x="0" y="0"/>
          <a:chExt cx="0" cy="0"/>
        </a:xfrm>
      </p:grpSpPr>
      <p:sp>
        <p:nvSpPr>
          <p:cNvPr id="103" name="Google Shape;103;p20"/>
          <p:cNvSpPr/>
          <p:nvPr/>
        </p:nvSpPr>
        <p:spPr>
          <a:xfrm>
            <a:off x="0" y="4794130"/>
            <a:ext cx="9144000" cy="349500"/>
          </a:xfrm>
          <a:prstGeom prst="rect">
            <a:avLst/>
          </a:prstGeom>
          <a:solidFill>
            <a:srgbClr val="1F5291"/>
          </a:solidFill>
          <a:ln w="12700" cap="flat" cmpd="sng">
            <a:solidFill>
              <a:srgbClr val="123B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104" name="Google Shape;104;p20"/>
          <p:cNvSpPr/>
          <p:nvPr/>
        </p:nvSpPr>
        <p:spPr>
          <a:xfrm>
            <a:off x="7405513" y="4794130"/>
            <a:ext cx="1371600" cy="349500"/>
          </a:xfrm>
          <a:prstGeom prst="round2SameRect">
            <a:avLst>
              <a:gd name="adj1" fmla="val 16667"/>
              <a:gd name="adj2" fmla="val 0"/>
            </a:avLst>
          </a:prstGeom>
          <a:solidFill>
            <a:srgbClr val="E65D2D"/>
          </a:solidFill>
          <a:ln w="12700" cap="flat" cmpd="sng">
            <a:solidFill>
              <a:srgbClr val="0050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105" name="Google Shape;105;p20"/>
          <p:cNvSpPr txBox="1">
            <a:spLocks noGrp="1"/>
          </p:cNvSpPr>
          <p:nvPr>
            <p:ph type="title"/>
          </p:nvPr>
        </p:nvSpPr>
        <p:spPr>
          <a:xfrm>
            <a:off x="327868" y="673891"/>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0"/>
          <p:cNvSpPr txBox="1">
            <a:spLocks noGrp="1"/>
          </p:cNvSpPr>
          <p:nvPr>
            <p:ph type="body" idx="1"/>
          </p:nvPr>
        </p:nvSpPr>
        <p:spPr>
          <a:xfrm>
            <a:off x="327868" y="1510900"/>
            <a:ext cx="7556500" cy="3074120"/>
          </a:xfrm>
          <a:prstGeom prst="rect">
            <a:avLst/>
          </a:prstGeom>
          <a:noFill/>
          <a:ln>
            <a:noFill/>
          </a:ln>
        </p:spPr>
        <p:txBody>
          <a:bodyPr spcFirstLastPara="1" wrap="square" lIns="91425" tIns="45700" rIns="91425" bIns="45700" anchor="t" anchorCtr="0">
            <a:noAutofit/>
          </a:bodyPr>
          <a:lstStyle>
            <a:lvl1pPr marL="457200" lvl="0" indent="-314325" algn="l">
              <a:spcBef>
                <a:spcPts val="2000"/>
              </a:spcBef>
              <a:spcAft>
                <a:spcPts val="0"/>
              </a:spcAft>
              <a:buSzPts val="1350"/>
              <a:buChar char="■"/>
              <a:defRPr/>
            </a:lvl1pPr>
            <a:lvl2pPr marL="914400" lvl="1" indent="-314325" algn="l">
              <a:spcBef>
                <a:spcPts val="600"/>
              </a:spcBef>
              <a:spcAft>
                <a:spcPts val="0"/>
              </a:spcAft>
              <a:buSzPts val="1350"/>
              <a:buChar char="■"/>
              <a:defRPr/>
            </a:lvl2pPr>
            <a:lvl3pPr marL="1371600" lvl="2" indent="-314325" algn="l">
              <a:spcBef>
                <a:spcPts val="600"/>
              </a:spcBef>
              <a:spcAft>
                <a:spcPts val="0"/>
              </a:spcAft>
              <a:buSzPts val="1350"/>
              <a:buChar char="■"/>
              <a:defRPr/>
            </a:lvl3pPr>
            <a:lvl4pPr marL="1828800" lvl="3" indent="-314325" algn="l">
              <a:spcBef>
                <a:spcPts val="600"/>
              </a:spcBef>
              <a:spcAft>
                <a:spcPts val="0"/>
              </a:spcAft>
              <a:buSzPts val="1350"/>
              <a:buChar char="■"/>
              <a:defRPr/>
            </a:lvl4pPr>
            <a:lvl5pPr marL="2286000" lvl="4" indent="-314325" algn="l">
              <a:spcBef>
                <a:spcPts val="60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107" name="Google Shape;107;p20"/>
          <p:cNvSpPr/>
          <p:nvPr/>
        </p:nvSpPr>
        <p:spPr>
          <a:xfrm>
            <a:off x="464456" y="4836930"/>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Background</a:t>
            </a:r>
            <a:endParaRPr/>
          </a:p>
        </p:txBody>
      </p:sp>
      <p:sp>
        <p:nvSpPr>
          <p:cNvPr id="108" name="Google Shape;108;p20"/>
          <p:cNvSpPr/>
          <p:nvPr/>
        </p:nvSpPr>
        <p:spPr>
          <a:xfrm>
            <a:off x="7497037" y="4836970"/>
            <a:ext cx="1188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Helvetica Neue"/>
                <a:ea typeface="Helvetica Neue"/>
                <a:cs typeface="Helvetica Neue"/>
                <a:sym typeface="Helvetica Neue"/>
              </a:rPr>
              <a:t>Summary</a:t>
            </a:r>
            <a:endParaRPr b="1"/>
          </a:p>
        </p:txBody>
      </p:sp>
      <p:sp>
        <p:nvSpPr>
          <p:cNvPr id="109" name="Google Shape;109;p20"/>
          <p:cNvSpPr/>
          <p:nvPr/>
        </p:nvSpPr>
        <p:spPr>
          <a:xfrm>
            <a:off x="2346149" y="4837025"/>
            <a:ext cx="13716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Techniques</a:t>
            </a:r>
            <a:endParaRPr/>
          </a:p>
        </p:txBody>
      </p:sp>
      <p:sp>
        <p:nvSpPr>
          <p:cNvPr id="110" name="Google Shape;110;p20"/>
          <p:cNvSpPr/>
          <p:nvPr/>
        </p:nvSpPr>
        <p:spPr>
          <a:xfrm>
            <a:off x="3613651" y="4836050"/>
            <a:ext cx="19167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Status</a:t>
            </a:r>
            <a:endParaRPr/>
          </a:p>
        </p:txBody>
      </p:sp>
      <p:sp>
        <p:nvSpPr>
          <p:cNvPr id="111" name="Google Shape;111;p20"/>
          <p:cNvSpPr/>
          <p:nvPr/>
        </p:nvSpPr>
        <p:spPr>
          <a:xfrm>
            <a:off x="5530349" y="4836050"/>
            <a:ext cx="1332000" cy="26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Correction</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5_Custom Layout">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27868" y="673891"/>
            <a:ext cx="7556400" cy="83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11">
            <a:alphaModFix/>
          </a:blip>
          <a:srcRect b="89621"/>
          <a:stretch/>
        </p:blipFill>
        <p:spPr>
          <a:xfrm>
            <a:off x="0" y="0"/>
            <a:ext cx="9144000" cy="534202"/>
          </a:xfrm>
          <a:prstGeom prst="rect">
            <a:avLst/>
          </a:prstGeom>
          <a:noFill/>
          <a:ln>
            <a:noFill/>
          </a:ln>
        </p:spPr>
      </p:pic>
      <p:sp>
        <p:nvSpPr>
          <p:cNvPr id="52" name="Google Shape;52;p13"/>
          <p:cNvSpPr txBox="1">
            <a:spLocks noGrp="1"/>
          </p:cNvSpPr>
          <p:nvPr>
            <p:ph type="title"/>
          </p:nvPr>
        </p:nvSpPr>
        <p:spPr>
          <a:xfrm>
            <a:off x="327868" y="893854"/>
            <a:ext cx="7556500" cy="83700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600" b="0" i="0" u="none" strike="noStrike" cap="none">
                <a:solidFill>
                  <a:schemeClr val="accent1"/>
                </a:solidFill>
                <a:latin typeface="Helvetica Neue"/>
                <a:ea typeface="Helvetica Neue"/>
                <a:cs typeface="Helvetica Neue"/>
                <a:sym typeface="Helvetica Neue"/>
              </a:defRPr>
            </a:lvl1pPr>
            <a:lvl2pPr marR="0" lvl="1" algn="l" rtl="0">
              <a:spcBef>
                <a:spcPts val="0"/>
              </a:spcBef>
              <a:spcAft>
                <a:spcPts val="0"/>
              </a:spcAft>
              <a:buSzPts val="1400"/>
              <a:buNone/>
              <a:defRPr sz="36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36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36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36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3600" b="0" i="0" u="none" strike="noStrike" cap="none">
                <a:solidFill>
                  <a:schemeClr val="accent2"/>
                </a:solidFill>
                <a:latin typeface="Rockwell"/>
                <a:ea typeface="Rockwell"/>
                <a:cs typeface="Rockwell"/>
                <a:sym typeface="Rockwell"/>
              </a:defRPr>
            </a:lvl6pPr>
            <a:lvl7pPr marR="0" lvl="6" algn="l" rtl="0">
              <a:spcBef>
                <a:spcPts val="0"/>
              </a:spcBef>
              <a:spcAft>
                <a:spcPts val="0"/>
              </a:spcAft>
              <a:buSzPts val="1400"/>
              <a:buNone/>
              <a:defRPr sz="3600" b="0" i="0" u="none" strike="noStrike" cap="none">
                <a:solidFill>
                  <a:schemeClr val="accent2"/>
                </a:solidFill>
                <a:latin typeface="Rockwell"/>
                <a:ea typeface="Rockwell"/>
                <a:cs typeface="Rockwell"/>
                <a:sym typeface="Rockwell"/>
              </a:defRPr>
            </a:lvl7pPr>
            <a:lvl8pPr marR="0" lvl="7" algn="l" rtl="0">
              <a:spcBef>
                <a:spcPts val="0"/>
              </a:spcBef>
              <a:spcAft>
                <a:spcPts val="0"/>
              </a:spcAft>
              <a:buSzPts val="1400"/>
              <a:buNone/>
              <a:defRPr sz="3600" b="0" i="0" u="none" strike="noStrike" cap="none">
                <a:solidFill>
                  <a:schemeClr val="accent2"/>
                </a:solidFill>
                <a:latin typeface="Rockwell"/>
                <a:ea typeface="Rockwell"/>
                <a:cs typeface="Rockwell"/>
                <a:sym typeface="Rockwell"/>
              </a:defRPr>
            </a:lvl8pPr>
            <a:lvl9pPr marR="0" lvl="8" algn="l" rtl="0">
              <a:spcBef>
                <a:spcPts val="0"/>
              </a:spcBef>
              <a:spcAft>
                <a:spcPts val="0"/>
              </a:spcAft>
              <a:buSzPts val="1400"/>
              <a:buNone/>
              <a:defRPr sz="3600" b="0" i="0" u="none" strike="noStrike" cap="none">
                <a:solidFill>
                  <a:schemeClr val="accent2"/>
                </a:solidFill>
                <a:latin typeface="Rockwell"/>
                <a:ea typeface="Rockwell"/>
                <a:cs typeface="Rockwell"/>
                <a:sym typeface="Rockwell"/>
              </a:defRPr>
            </a:lvl9pPr>
          </a:lstStyle>
          <a:p>
            <a:endParaRPr/>
          </a:p>
        </p:txBody>
      </p:sp>
      <p:sp>
        <p:nvSpPr>
          <p:cNvPr id="53" name="Google Shape;53;p13"/>
          <p:cNvSpPr txBox="1">
            <a:spLocks noGrp="1"/>
          </p:cNvSpPr>
          <p:nvPr>
            <p:ph type="body" idx="1"/>
          </p:nvPr>
        </p:nvSpPr>
        <p:spPr>
          <a:xfrm>
            <a:off x="327868" y="1722826"/>
            <a:ext cx="7556500" cy="3108722"/>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2000"/>
              </a:spcBef>
              <a:spcAft>
                <a:spcPts val="0"/>
              </a:spcAft>
              <a:buClr>
                <a:srgbClr val="EDB184"/>
              </a:buClr>
              <a:buSzPts val="1800"/>
              <a:buFont typeface="Noto Sans Symbols"/>
              <a:buChar char="■"/>
              <a:defRPr sz="2400" b="0" i="0" u="none" strike="noStrike" cap="none">
                <a:solidFill>
                  <a:schemeClr val="accent1"/>
                </a:solidFill>
                <a:latin typeface="Helvetica Neue"/>
                <a:ea typeface="Helvetica Neue"/>
                <a:cs typeface="Helvetica Neue"/>
                <a:sym typeface="Helvetica Neue"/>
              </a:defRPr>
            </a:lvl1pPr>
            <a:lvl2pPr marL="914400" marR="0" lvl="1" indent="-323850" algn="l" rtl="0">
              <a:spcBef>
                <a:spcPts val="600"/>
              </a:spcBef>
              <a:spcAft>
                <a:spcPts val="0"/>
              </a:spcAft>
              <a:buClr>
                <a:schemeClr val="accent3"/>
              </a:buClr>
              <a:buSzPts val="1500"/>
              <a:buFont typeface="Noto Sans Symbols"/>
              <a:buChar char="■"/>
              <a:defRPr sz="2000" b="0" i="0" u="none" strike="noStrike" cap="none">
                <a:solidFill>
                  <a:schemeClr val="accent1"/>
                </a:solidFill>
                <a:latin typeface="Helvetica Neue"/>
                <a:ea typeface="Helvetica Neue"/>
                <a:cs typeface="Helvetica Neue"/>
                <a:sym typeface="Helvetica Neue"/>
              </a:defRPr>
            </a:lvl2pPr>
            <a:lvl3pPr marL="1371600" marR="0" lvl="2" indent="-323850" algn="l" rtl="0">
              <a:spcBef>
                <a:spcPts val="600"/>
              </a:spcBef>
              <a:spcAft>
                <a:spcPts val="0"/>
              </a:spcAft>
              <a:buClr>
                <a:srgbClr val="EDB184"/>
              </a:buClr>
              <a:buSzPts val="1500"/>
              <a:buFont typeface="Noto Sans Symbols"/>
              <a:buChar char="■"/>
              <a:defRPr sz="2000" b="0" i="0" u="none" strike="noStrike" cap="none">
                <a:solidFill>
                  <a:schemeClr val="accent1"/>
                </a:solidFill>
                <a:latin typeface="Helvetica Neue"/>
                <a:ea typeface="Helvetica Neue"/>
                <a:cs typeface="Helvetica Neue"/>
                <a:sym typeface="Helvetica Neue"/>
              </a:defRPr>
            </a:lvl3pPr>
            <a:lvl4pPr marL="1828800" marR="0" lvl="3" indent="-323850" algn="l" rtl="0">
              <a:spcBef>
                <a:spcPts val="600"/>
              </a:spcBef>
              <a:spcAft>
                <a:spcPts val="0"/>
              </a:spcAft>
              <a:buClr>
                <a:schemeClr val="accent3"/>
              </a:buClr>
              <a:buSzPts val="1500"/>
              <a:buFont typeface="Noto Sans Symbols"/>
              <a:buChar char="■"/>
              <a:defRPr sz="2000" b="0" i="0" u="none" strike="noStrike" cap="none">
                <a:solidFill>
                  <a:schemeClr val="accent1"/>
                </a:solidFill>
                <a:latin typeface="Helvetica Neue"/>
                <a:ea typeface="Helvetica Neue"/>
                <a:cs typeface="Helvetica Neue"/>
                <a:sym typeface="Helvetica Neue"/>
              </a:defRPr>
            </a:lvl4pPr>
            <a:lvl5pPr marL="2286000" marR="0" lvl="4" indent="-323850" algn="l" rtl="0">
              <a:spcBef>
                <a:spcPts val="600"/>
              </a:spcBef>
              <a:spcAft>
                <a:spcPts val="0"/>
              </a:spcAft>
              <a:buClr>
                <a:srgbClr val="EDB184"/>
              </a:buClr>
              <a:buSzPts val="1500"/>
              <a:buFont typeface="Noto Sans Symbols"/>
              <a:buChar char="■"/>
              <a:defRPr sz="2000" b="0" i="0" u="none" strike="noStrike" cap="none">
                <a:solidFill>
                  <a:schemeClr val="accent1"/>
                </a:solidFill>
                <a:latin typeface="Helvetica Neue"/>
                <a:ea typeface="Helvetica Neue"/>
                <a:cs typeface="Helvetica Neue"/>
                <a:sym typeface="Helvetica Neue"/>
              </a:defRPr>
            </a:lvl5pPr>
            <a:lvl6pPr marL="2743200" marR="0" lvl="5" indent="-314325" algn="l" rtl="0">
              <a:spcBef>
                <a:spcPts val="360"/>
              </a:spcBef>
              <a:spcAft>
                <a:spcPts val="0"/>
              </a:spcAft>
              <a:buClr>
                <a:srgbClr val="2A9AFE"/>
              </a:buClr>
              <a:buSzPts val="1350"/>
              <a:buFont typeface="Noto Sans Symbols"/>
              <a:buChar char="■"/>
              <a:defRPr sz="1800" b="0" i="0" u="none" strike="noStrike" cap="none">
                <a:solidFill>
                  <a:srgbClr val="595959"/>
                </a:solidFill>
                <a:latin typeface="Times New Roman"/>
                <a:ea typeface="Times New Roman"/>
                <a:cs typeface="Times New Roman"/>
                <a:sym typeface="Times New Roman"/>
              </a:defRPr>
            </a:lvl6pPr>
            <a:lvl7pPr marL="3200400" marR="0" lvl="6" indent="-314325" algn="l" rtl="0">
              <a:spcBef>
                <a:spcPts val="360"/>
              </a:spcBef>
              <a:spcAft>
                <a:spcPts val="0"/>
              </a:spcAft>
              <a:buClr>
                <a:schemeClr val="accent1"/>
              </a:buClr>
              <a:buSzPts val="1350"/>
              <a:buFont typeface="Noto Sans Symbols"/>
              <a:buChar char="■"/>
              <a:defRPr sz="1800" b="0" i="0" u="none" strike="noStrike" cap="none">
                <a:solidFill>
                  <a:srgbClr val="595959"/>
                </a:solidFill>
                <a:latin typeface="Times New Roman"/>
                <a:ea typeface="Times New Roman"/>
                <a:cs typeface="Times New Roman"/>
                <a:sym typeface="Times New Roman"/>
              </a:defRPr>
            </a:lvl7pPr>
            <a:lvl8pPr marL="3657600" marR="0" lvl="7" indent="-314325" algn="l" rtl="0">
              <a:spcBef>
                <a:spcPts val="360"/>
              </a:spcBef>
              <a:spcAft>
                <a:spcPts val="0"/>
              </a:spcAft>
              <a:buClr>
                <a:srgbClr val="2A9AFE"/>
              </a:buClr>
              <a:buSzPts val="1350"/>
              <a:buFont typeface="Noto Sans Symbols"/>
              <a:buChar char="■"/>
              <a:defRPr sz="1800" b="0" i="0" u="none" strike="noStrike" cap="none">
                <a:solidFill>
                  <a:srgbClr val="595959"/>
                </a:solidFill>
                <a:latin typeface="Times New Roman"/>
                <a:ea typeface="Times New Roman"/>
                <a:cs typeface="Times New Roman"/>
                <a:sym typeface="Times New Roman"/>
              </a:defRPr>
            </a:lvl8pPr>
            <a:lvl9pPr marL="4114800" marR="0" lvl="8" indent="-314325" algn="l" rtl="0">
              <a:spcBef>
                <a:spcPts val="360"/>
              </a:spcBef>
              <a:spcAft>
                <a:spcPts val="0"/>
              </a:spcAft>
              <a:buClr>
                <a:schemeClr val="accent1"/>
              </a:buClr>
              <a:buSzPts val="1350"/>
              <a:buFont typeface="Noto Sans Symbols"/>
              <a:buChar char="■"/>
              <a:defRPr sz="1800" b="0" i="0" u="none" strike="noStrike" cap="none">
                <a:solidFill>
                  <a:srgbClr val="595959"/>
                </a:solidFill>
                <a:latin typeface="Times New Roman"/>
                <a:ea typeface="Times New Roman"/>
                <a:cs typeface="Times New Roman"/>
                <a:sym typeface="Times New Roman"/>
              </a:defRPr>
            </a:lvl9pPr>
          </a:lstStyle>
          <a:p>
            <a:endParaRPr/>
          </a:p>
        </p:txBody>
      </p:sp>
      <p:sp>
        <p:nvSpPr>
          <p:cNvPr id="54" name="Google Shape;54;p13"/>
          <p:cNvSpPr txBox="1"/>
          <p:nvPr/>
        </p:nvSpPr>
        <p:spPr>
          <a:xfrm>
            <a:off x="873945" y="241297"/>
            <a:ext cx="50898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900" b="1" i="0" u="none" strike="noStrike" cap="none">
                <a:solidFill>
                  <a:schemeClr val="lt1"/>
                </a:solidFill>
                <a:latin typeface="Helvetica Neue"/>
                <a:ea typeface="Helvetica Neue"/>
                <a:cs typeface="Helvetica Neue"/>
                <a:sym typeface="Helvetica Neue"/>
              </a:rPr>
              <a:t>EGS6626 – Team 6</a:t>
            </a:r>
            <a:endParaRPr b="1"/>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857390" y="1397418"/>
            <a:ext cx="8340794" cy="1000711"/>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4800"/>
              <a:buFont typeface="Helvetica Neue"/>
              <a:buNone/>
            </a:pPr>
            <a:r>
              <a:rPr lang="en-US" sz="5400" dirty="0"/>
              <a:t>TITLE SLIDE</a:t>
            </a:r>
            <a:endParaRPr sz="5400" dirty="0"/>
          </a:p>
        </p:txBody>
      </p:sp>
      <p:sp>
        <p:nvSpPr>
          <p:cNvPr id="121" name="Google Shape;121;p23"/>
          <p:cNvSpPr txBox="1"/>
          <p:nvPr/>
        </p:nvSpPr>
        <p:spPr>
          <a:xfrm>
            <a:off x="857390" y="2745372"/>
            <a:ext cx="7858035" cy="1185115"/>
          </a:xfrm>
          <a:prstGeom prst="rect">
            <a:avLst/>
          </a:prstGeom>
          <a:noFill/>
          <a:ln>
            <a:noFill/>
          </a:ln>
        </p:spPr>
        <p:txBody>
          <a:bodyPr spcFirstLastPara="1" wrap="square" lIns="91425" tIns="45700" rIns="91425" bIns="45700" anchor="t" anchorCtr="0">
            <a:noAutofit/>
          </a:bodyPr>
          <a:lstStyle/>
          <a:p>
            <a:pPr>
              <a:buClr>
                <a:srgbClr val="EDB184"/>
              </a:buClr>
              <a:buSzPts val="1800"/>
            </a:pPr>
            <a:r>
              <a:rPr lang="en-US" sz="2800" dirty="0">
                <a:solidFill>
                  <a:schemeClr val="bg1"/>
                </a:solidFill>
                <a:latin typeface="Helvetica" pitchFamily="2" charset="0"/>
              </a:rPr>
              <a:t>EML6934 INDUSTRY PRACTICUM</a:t>
            </a:r>
            <a:br>
              <a:rPr lang="en" sz="2400" b="0" i="0" dirty="0">
                <a:solidFill>
                  <a:schemeClr val="lt1"/>
                </a:solidFill>
                <a:latin typeface="Helvetica Neue"/>
                <a:ea typeface="Helvetica Neue"/>
                <a:cs typeface="Helvetica Neue"/>
                <a:sym typeface="Helvetica Neue"/>
              </a:rPr>
            </a:br>
            <a:r>
              <a:rPr lang="en" sz="1600" b="0" i="1" dirty="0">
                <a:solidFill>
                  <a:schemeClr val="lt1"/>
                </a:solidFill>
                <a:latin typeface="Helvetica Neue"/>
                <a:ea typeface="Helvetica Neue"/>
                <a:cs typeface="Helvetica Neue"/>
                <a:sym typeface="Helvetica Neue"/>
              </a:rPr>
              <a:t>Dr. Karen Ehlers</a:t>
            </a:r>
            <a:endParaRPr sz="1600" b="0" i="1" dirty="0">
              <a:solidFill>
                <a:schemeClr val="lt1"/>
              </a:solidFill>
              <a:latin typeface="Helvetica Neue"/>
              <a:ea typeface="Helvetica Neue"/>
              <a:cs typeface="Helvetica Neue"/>
              <a:sym typeface="Helvetica Neue"/>
            </a:endParaRPr>
          </a:p>
          <a:p>
            <a:pPr marL="0" marR="0" lvl="0" indent="0" algn="l" rtl="0">
              <a:spcBef>
                <a:spcPts val="0"/>
              </a:spcBef>
              <a:spcAft>
                <a:spcPts val="0"/>
              </a:spcAft>
              <a:buClr>
                <a:srgbClr val="EDB184"/>
              </a:buClr>
              <a:buSzPts val="1800"/>
              <a:buFont typeface="Noto Sans Symbols"/>
              <a:buNone/>
            </a:pPr>
            <a:endParaRPr lang="en" sz="2400" b="0" i="0" dirty="0">
              <a:solidFill>
                <a:schemeClr val="lt1"/>
              </a:solidFill>
              <a:latin typeface="Helvetica Neue"/>
              <a:ea typeface="Helvetica Neue"/>
              <a:cs typeface="Helvetica Neue"/>
              <a:sym typeface="Helvetica Neue"/>
            </a:endParaRPr>
          </a:p>
          <a:p>
            <a:pPr marL="0" marR="0" lvl="0" indent="0" algn="l" rtl="0">
              <a:spcBef>
                <a:spcPts val="0"/>
              </a:spcBef>
              <a:spcAft>
                <a:spcPts val="0"/>
              </a:spcAft>
              <a:buClr>
                <a:srgbClr val="EDB184"/>
              </a:buClr>
              <a:buSzPts val="1800"/>
              <a:buFont typeface="Noto Sans Symbols"/>
              <a:buNone/>
            </a:pPr>
            <a:r>
              <a:rPr lang="en" sz="2400" dirty="0">
                <a:solidFill>
                  <a:schemeClr val="lt1"/>
                </a:solidFill>
                <a:latin typeface="Helvetica Neue"/>
                <a:ea typeface="Helvetica Neue"/>
                <a:cs typeface="Helvetica Neue"/>
                <a:sym typeface="Helvetica Neue"/>
              </a:rPr>
              <a:t>MODULE 6 </a:t>
            </a:r>
            <a:endParaRPr sz="800" b="0" i="0" dirty="0">
              <a:solidFill>
                <a:schemeClr val="lt1"/>
              </a:solidFill>
              <a:latin typeface="Helvetica Neue"/>
              <a:ea typeface="Helvetica Neue"/>
              <a:cs typeface="Helvetica Neue"/>
              <a:sym typeface="Helvetica Neue"/>
            </a:endParaRPr>
          </a:p>
          <a:p>
            <a:pPr marL="0" marR="0" lvl="0" indent="0" algn="l" rtl="0">
              <a:spcBef>
                <a:spcPts val="0"/>
              </a:spcBef>
              <a:spcAft>
                <a:spcPts val="0"/>
              </a:spcAft>
              <a:buClr>
                <a:srgbClr val="EDB184"/>
              </a:buClr>
              <a:buSzPts val="1800"/>
              <a:buFont typeface="Noto Sans Symbols"/>
              <a:buNone/>
            </a:pPr>
            <a:r>
              <a:rPr lang="en" sz="1600" i="1" dirty="0">
                <a:solidFill>
                  <a:schemeClr val="lt1"/>
                </a:solidFill>
                <a:latin typeface="Helvetica Neue"/>
                <a:ea typeface="Helvetica Neue"/>
                <a:cs typeface="Helvetica Neue"/>
                <a:sym typeface="Helvetica Neue"/>
              </a:rPr>
              <a:t>Effective presentations I</a:t>
            </a:r>
            <a:endParaRPr dirty="0"/>
          </a:p>
          <a:p>
            <a:pPr marL="0" marR="0" lvl="0" indent="0" algn="l" rtl="0">
              <a:spcBef>
                <a:spcPts val="0"/>
              </a:spcBef>
              <a:spcAft>
                <a:spcPts val="0"/>
              </a:spcAft>
              <a:buClr>
                <a:srgbClr val="EDB184"/>
              </a:buClr>
              <a:buSzPts val="1800"/>
              <a:buFont typeface="Noto Sans Symbols"/>
              <a:buNone/>
            </a:pPr>
            <a:endParaRPr sz="2000" b="0" i="0" dirty="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27868" y="673891"/>
            <a:ext cx="7556400" cy="83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Causes of Delay</a:t>
            </a:r>
            <a:endParaRPr/>
          </a:p>
        </p:txBody>
      </p:sp>
      <p:sp>
        <p:nvSpPr>
          <p:cNvPr id="183" name="Google Shape;183;p30"/>
          <p:cNvSpPr txBox="1">
            <a:spLocks noGrp="1"/>
          </p:cNvSpPr>
          <p:nvPr>
            <p:ph type="body" idx="1"/>
          </p:nvPr>
        </p:nvSpPr>
        <p:spPr>
          <a:xfrm>
            <a:off x="370350" y="1154363"/>
            <a:ext cx="8403300" cy="3074100"/>
          </a:xfrm>
          <a:prstGeom prst="rect">
            <a:avLst/>
          </a:prstGeom>
        </p:spPr>
        <p:txBody>
          <a:bodyPr spcFirstLastPara="1" wrap="square" lIns="91425" tIns="45700" rIns="91425" bIns="45700" anchor="t" anchorCtr="0">
            <a:noAutofit/>
          </a:bodyPr>
          <a:lstStyle/>
          <a:p>
            <a:pPr marL="457200" lvl="0" indent="-314325" algn="l" rtl="0">
              <a:spcBef>
                <a:spcPts val="2000"/>
              </a:spcBef>
              <a:spcAft>
                <a:spcPts val="0"/>
              </a:spcAft>
              <a:buSzPts val="1350"/>
              <a:buChar char="■"/>
            </a:pPr>
            <a:r>
              <a:rPr lang="en"/>
              <a:t>COVID-19 Pandemic</a:t>
            </a:r>
            <a:endParaRPr/>
          </a:p>
          <a:p>
            <a:pPr marL="914400" lvl="1" indent="-314325" algn="l" rtl="0">
              <a:lnSpc>
                <a:spcPct val="115000"/>
              </a:lnSpc>
              <a:spcBef>
                <a:spcPts val="0"/>
              </a:spcBef>
              <a:spcAft>
                <a:spcPts val="0"/>
              </a:spcAft>
              <a:buSzPts val="1350"/>
              <a:buChar char="■"/>
            </a:pPr>
            <a:r>
              <a:rPr lang="en"/>
              <a:t>Contractual Agreements</a:t>
            </a:r>
            <a:endParaRPr/>
          </a:p>
          <a:p>
            <a:pPr marL="1371600" lvl="2" indent="-301625" algn="l" rtl="0">
              <a:lnSpc>
                <a:spcPct val="115000"/>
              </a:lnSpc>
              <a:spcBef>
                <a:spcPts val="0"/>
              </a:spcBef>
              <a:spcAft>
                <a:spcPts val="0"/>
              </a:spcAft>
              <a:buSzPts val="1150"/>
              <a:buChar char="■"/>
            </a:pPr>
            <a:r>
              <a:rPr lang="en" sz="1800"/>
              <a:t>Unavailable to meet in person</a:t>
            </a:r>
            <a:endParaRPr sz="1800"/>
          </a:p>
          <a:p>
            <a:pPr marL="914400" lvl="1" indent="-314325" algn="l" rtl="0">
              <a:lnSpc>
                <a:spcPct val="115000"/>
              </a:lnSpc>
              <a:spcBef>
                <a:spcPts val="0"/>
              </a:spcBef>
              <a:spcAft>
                <a:spcPts val="0"/>
              </a:spcAft>
              <a:buSzPts val="1350"/>
              <a:buChar char="■"/>
            </a:pPr>
            <a:r>
              <a:rPr lang="en"/>
              <a:t>Federal Permitting</a:t>
            </a:r>
            <a:endParaRPr/>
          </a:p>
          <a:p>
            <a:pPr marL="1371600" lvl="2" indent="-301625" algn="l" rtl="0">
              <a:lnSpc>
                <a:spcPct val="115000"/>
              </a:lnSpc>
              <a:spcBef>
                <a:spcPts val="0"/>
              </a:spcBef>
              <a:spcAft>
                <a:spcPts val="0"/>
              </a:spcAft>
              <a:buSzPts val="1150"/>
              <a:buChar char="■"/>
            </a:pPr>
            <a:r>
              <a:rPr lang="en" sz="1800"/>
              <a:t>Unavailability of governmental permitting agencies</a:t>
            </a:r>
            <a:endParaRPr sz="1800"/>
          </a:p>
          <a:p>
            <a:pPr marL="914400" lvl="1" indent="-314325" algn="l" rtl="0">
              <a:lnSpc>
                <a:spcPct val="115000"/>
              </a:lnSpc>
              <a:spcBef>
                <a:spcPts val="0"/>
              </a:spcBef>
              <a:spcAft>
                <a:spcPts val="0"/>
              </a:spcAft>
              <a:buSzPts val="1350"/>
              <a:buChar char="■"/>
            </a:pPr>
            <a:r>
              <a:rPr lang="en"/>
              <a:t>Engineering Staff </a:t>
            </a:r>
            <a:endParaRPr/>
          </a:p>
          <a:p>
            <a:pPr marL="1371600" lvl="2" indent="-301625" algn="l" rtl="0">
              <a:lnSpc>
                <a:spcPct val="115000"/>
              </a:lnSpc>
              <a:spcBef>
                <a:spcPts val="0"/>
              </a:spcBef>
              <a:spcAft>
                <a:spcPts val="0"/>
              </a:spcAft>
              <a:buSzPts val="1150"/>
              <a:buChar char="■"/>
            </a:pPr>
            <a:r>
              <a:rPr lang="en" sz="1800"/>
              <a:t>Contracting COVID-19</a:t>
            </a:r>
            <a:endParaRPr sz="1800"/>
          </a:p>
          <a:p>
            <a:pPr marL="914400" lvl="1" indent="-314325" algn="l" rtl="0">
              <a:lnSpc>
                <a:spcPct val="115000"/>
              </a:lnSpc>
              <a:spcBef>
                <a:spcPts val="0"/>
              </a:spcBef>
              <a:spcAft>
                <a:spcPts val="0"/>
              </a:spcAft>
              <a:buSzPts val="1350"/>
              <a:buChar char="■"/>
            </a:pPr>
            <a:r>
              <a:rPr lang="en" err="1"/>
              <a:t>Wilmont’s</a:t>
            </a:r>
            <a:r>
              <a:rPr lang="en"/>
              <a:t> Staff</a:t>
            </a:r>
            <a:endParaRPr/>
          </a:p>
          <a:p>
            <a:pPr marL="1371600" lvl="2" indent="-301625" algn="l" rtl="0">
              <a:lnSpc>
                <a:spcPct val="115000"/>
              </a:lnSpc>
              <a:spcBef>
                <a:spcPts val="0"/>
              </a:spcBef>
              <a:spcAft>
                <a:spcPts val="0"/>
              </a:spcAft>
              <a:buSzPts val="1150"/>
              <a:buChar char="■"/>
            </a:pPr>
            <a:r>
              <a:rPr lang="en" sz="1800"/>
              <a:t>Lesser communication, cannot proceed with deliverables</a:t>
            </a:r>
            <a:endParaRPr sz="1800"/>
          </a:p>
        </p:txBody>
      </p:sp>
      <p:pic>
        <p:nvPicPr>
          <p:cNvPr id="184" name="Google Shape;184;p30"/>
          <p:cNvPicPr preferRelativeResize="0"/>
          <p:nvPr/>
        </p:nvPicPr>
        <p:blipFill rotWithShape="1">
          <a:blip r:embed="rId5">
            <a:alphaModFix/>
          </a:blip>
          <a:srcRect l="24397" t="3948" r="24422" b="5488"/>
          <a:stretch/>
        </p:blipFill>
        <p:spPr>
          <a:xfrm>
            <a:off x="6352775" y="673900"/>
            <a:ext cx="1919650" cy="1910675"/>
          </a:xfrm>
          <a:prstGeom prst="rect">
            <a:avLst/>
          </a:prstGeom>
          <a:noFill/>
          <a:ln>
            <a:noFill/>
          </a:ln>
        </p:spPr>
      </p:pic>
      <p:sp>
        <p:nvSpPr>
          <p:cNvPr id="185" name="Google Shape;185;p30"/>
          <p:cNvSpPr txBox="1">
            <a:spLocks noGrp="1"/>
          </p:cNvSpPr>
          <p:nvPr>
            <p:ph type="body" idx="1"/>
          </p:nvPr>
        </p:nvSpPr>
        <p:spPr>
          <a:xfrm>
            <a:off x="5851738" y="2571750"/>
            <a:ext cx="2921700" cy="226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800" i="1"/>
              <a:t>Photo: Centers for Disease Control and Prevention</a:t>
            </a:r>
            <a:endParaRPr sz="800" i="1"/>
          </a:p>
        </p:txBody>
      </p:sp>
      <p:pic>
        <p:nvPicPr>
          <p:cNvPr id="4" name="Recorded Sound">
            <a:hlinkClick r:id="" action="ppaction://media"/>
            <a:extLst>
              <a:ext uri="{FF2B5EF4-FFF2-40B4-BE49-F238E27FC236}">
                <a16:creationId xmlns:a16="http://schemas.microsoft.com/office/drawing/2014/main" id="{9FE3302B-FB18-4E73-A57B-0EBE64DE3A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06532" y="3973201"/>
            <a:ext cx="495508" cy="495508"/>
          </a:xfrm>
          <a:prstGeom prst="rect">
            <a:avLst/>
          </a:prstGeom>
        </p:spPr>
      </p:pic>
      <p:sp>
        <p:nvSpPr>
          <p:cNvPr id="7" name="TextBox 6">
            <a:extLst>
              <a:ext uri="{FF2B5EF4-FFF2-40B4-BE49-F238E27FC236}">
                <a16:creationId xmlns:a16="http://schemas.microsoft.com/office/drawing/2014/main" id="{D42594A6-D09B-4028-BE22-567FC3D5A190}"/>
              </a:ext>
            </a:extLst>
          </p:cNvPr>
          <p:cNvSpPr txBox="1"/>
          <p:nvPr/>
        </p:nvSpPr>
        <p:spPr>
          <a:xfrm>
            <a:off x="-457909" y="4498836"/>
            <a:ext cx="2892056" cy="523220"/>
          </a:xfrm>
          <a:prstGeom prst="rect">
            <a:avLst/>
          </a:prstGeom>
          <a:noFill/>
        </p:spPr>
        <p:txBody>
          <a:bodyPr wrap="square" rtlCol="0">
            <a:spAutoFit/>
          </a:bodyPr>
          <a:lstStyle/>
          <a:p>
            <a:pPr marL="0" lvl="0" indent="0" algn="ctr" rtl="0">
              <a:spcBef>
                <a:spcPts val="0"/>
              </a:spcBef>
              <a:spcAft>
                <a:spcPts val="0"/>
              </a:spcAft>
              <a:buNone/>
            </a:pPr>
            <a:r>
              <a:rPr lang="en-US" sz="1300" i="1">
                <a:solidFill>
                  <a:schemeClr val="tx1">
                    <a:lumMod val="75000"/>
                    <a:lumOff val="25000"/>
                  </a:schemeClr>
                </a:solidFill>
                <a:latin typeface="Helvetica Neue" panose="020B0604020202020204" charset="0"/>
              </a:rPr>
              <a:t>Narrator: Anthony Noto</a:t>
            </a:r>
            <a:endParaRPr lang="en-US" sz="1300" i="1">
              <a:solidFill>
                <a:schemeClr val="tx1">
                  <a:lumMod val="75000"/>
                  <a:lumOff val="25000"/>
                </a:schemeClr>
              </a:solidFill>
              <a:latin typeface="Helvetica Neue" panose="020B0604020202020204" charset="0"/>
              <a:ea typeface="Helvetica Neue"/>
              <a:cs typeface="Helvetica Neue"/>
              <a:sym typeface="Helvetica Neue"/>
            </a:endParaRPr>
          </a:p>
          <a:p>
            <a:endParaRPr lang="en-US" i="1">
              <a:solidFill>
                <a:schemeClr val="tx1">
                  <a:lumMod val="75000"/>
                  <a:lumOff val="25000"/>
                </a:schemeClr>
              </a:solidFill>
              <a:latin typeface="Helvetica Neue"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4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27868" y="673891"/>
            <a:ext cx="7556400" cy="83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Corrective Actions</a:t>
            </a:r>
            <a:endParaRPr/>
          </a:p>
        </p:txBody>
      </p:sp>
      <p:sp>
        <p:nvSpPr>
          <p:cNvPr id="191" name="Google Shape;191;p31"/>
          <p:cNvSpPr txBox="1">
            <a:spLocks noGrp="1"/>
          </p:cNvSpPr>
          <p:nvPr>
            <p:ph type="body" idx="1"/>
          </p:nvPr>
        </p:nvSpPr>
        <p:spPr>
          <a:xfrm>
            <a:off x="327868" y="1510891"/>
            <a:ext cx="7556400" cy="3074100"/>
          </a:xfrm>
          <a:prstGeom prst="rect">
            <a:avLst/>
          </a:prstGeom>
        </p:spPr>
        <p:txBody>
          <a:bodyPr spcFirstLastPara="1" wrap="square" lIns="91425" tIns="45700" rIns="91425" bIns="45700" anchor="t" anchorCtr="0">
            <a:noAutofit/>
          </a:bodyPr>
          <a:lstStyle/>
          <a:p>
            <a:pPr marL="457200" lvl="0" indent="-314325" algn="l" rtl="0">
              <a:spcBef>
                <a:spcPts val="0"/>
              </a:spcBef>
              <a:spcAft>
                <a:spcPts val="0"/>
              </a:spcAft>
              <a:buSzPts val="1350"/>
              <a:buChar char="■"/>
            </a:pPr>
            <a:r>
              <a:rPr lang="en-US" sz="2000"/>
              <a:t>COVID-19 testing of employees</a:t>
            </a:r>
          </a:p>
          <a:p>
            <a:pPr marL="457200" lvl="0" indent="-314325" algn="l" rtl="0">
              <a:spcBef>
                <a:spcPts val="0"/>
              </a:spcBef>
              <a:spcAft>
                <a:spcPts val="0"/>
              </a:spcAft>
              <a:buSzPts val="1350"/>
              <a:buChar char="■"/>
            </a:pPr>
            <a:r>
              <a:rPr lang="en-US" sz="2000"/>
              <a:t>Provide PPE to on-site employees</a:t>
            </a:r>
          </a:p>
          <a:p>
            <a:pPr>
              <a:spcBef>
                <a:spcPts val="0"/>
              </a:spcBef>
            </a:pPr>
            <a:r>
              <a:rPr lang="en-US" sz="2000"/>
              <a:t>Delegate tasks to employees that are available</a:t>
            </a:r>
          </a:p>
          <a:p>
            <a:pPr>
              <a:spcBef>
                <a:spcPts val="0"/>
              </a:spcBef>
            </a:pPr>
            <a:r>
              <a:rPr lang="en-US" sz="2000"/>
              <a:t>Shorten timeline on all remaining tasks </a:t>
            </a:r>
          </a:p>
          <a:p>
            <a:pPr lvl="1">
              <a:spcBef>
                <a:spcPts val="0"/>
              </a:spcBef>
            </a:pPr>
            <a:r>
              <a:rPr lang="en-US" sz="1400"/>
              <a:t>Utilize available float in non-critical tasks</a:t>
            </a:r>
            <a:endParaRPr lang="en-US"/>
          </a:p>
          <a:p>
            <a:pPr>
              <a:spcBef>
                <a:spcPts val="0"/>
              </a:spcBef>
            </a:pPr>
            <a:r>
              <a:rPr lang="en-US" sz="2000"/>
              <a:t>Adapting to virtual work methods</a:t>
            </a:r>
            <a:endParaRPr lang="en-US"/>
          </a:p>
          <a:p>
            <a:pPr lvl="1">
              <a:spcBef>
                <a:spcPts val="0"/>
              </a:spcBef>
            </a:pPr>
            <a:r>
              <a:rPr lang="en-US" sz="1600"/>
              <a:t>Z</a:t>
            </a:r>
            <a:r>
              <a:rPr lang="en" sz="1600"/>
              <a:t>oom meetings</a:t>
            </a:r>
          </a:p>
          <a:p>
            <a:pPr lvl="1">
              <a:spcBef>
                <a:spcPts val="0"/>
              </a:spcBef>
            </a:pPr>
            <a:r>
              <a:rPr lang="en" sz="1600"/>
              <a:t>Simulation modeling (AutoCAD, SolidWorks, etc.)</a:t>
            </a:r>
          </a:p>
          <a:p>
            <a:pPr lvl="1">
              <a:spcBef>
                <a:spcPts val="0"/>
              </a:spcBef>
            </a:pPr>
            <a:endParaRPr lang="en"/>
          </a:p>
        </p:txBody>
      </p:sp>
      <p:pic>
        <p:nvPicPr>
          <p:cNvPr id="2" name="Picture 2" descr="Text&#10;&#10;Description automatically generated">
            <a:extLst>
              <a:ext uri="{FF2B5EF4-FFF2-40B4-BE49-F238E27FC236}">
                <a16:creationId xmlns:a16="http://schemas.microsoft.com/office/drawing/2014/main" id="{0E509A8D-0B2A-44AF-B837-4E52B7FAD9A2}"/>
              </a:ext>
            </a:extLst>
          </p:cNvPr>
          <p:cNvPicPr>
            <a:picLocks noChangeAspect="1"/>
          </p:cNvPicPr>
          <p:nvPr/>
        </p:nvPicPr>
        <p:blipFill rotWithShape="1">
          <a:blip r:embed="rId5"/>
          <a:srcRect r="-264" b="12000"/>
          <a:stretch/>
        </p:blipFill>
        <p:spPr>
          <a:xfrm>
            <a:off x="7298922" y="3407568"/>
            <a:ext cx="1776803" cy="1234583"/>
          </a:xfrm>
          <a:prstGeom prst="rect">
            <a:avLst/>
          </a:prstGeom>
        </p:spPr>
      </p:pic>
      <p:sp>
        <p:nvSpPr>
          <p:cNvPr id="3" name="Google Shape;185;p30">
            <a:extLst>
              <a:ext uri="{FF2B5EF4-FFF2-40B4-BE49-F238E27FC236}">
                <a16:creationId xmlns:a16="http://schemas.microsoft.com/office/drawing/2014/main" id="{8F1D3998-1BBD-4507-A1D6-8B90F91BD641}"/>
              </a:ext>
            </a:extLst>
          </p:cNvPr>
          <p:cNvSpPr txBox="1">
            <a:spLocks/>
          </p:cNvSpPr>
          <p:nvPr/>
        </p:nvSpPr>
        <p:spPr>
          <a:xfrm>
            <a:off x="6726473" y="4570704"/>
            <a:ext cx="2921700" cy="226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4325" algn="l" rtl="0">
              <a:lnSpc>
                <a:spcPct val="100000"/>
              </a:lnSpc>
              <a:spcBef>
                <a:spcPts val="2000"/>
              </a:spcBef>
              <a:spcAft>
                <a:spcPts val="0"/>
              </a:spcAft>
              <a:buClr>
                <a:srgbClr val="EDB184"/>
              </a:buClr>
              <a:buSzPts val="1350"/>
              <a:buFont typeface="Noto Sans Symbols"/>
              <a:buChar char="■"/>
              <a:defRPr sz="2400" b="0" i="0" u="none" strike="noStrike" cap="none">
                <a:solidFill>
                  <a:schemeClr val="accent1"/>
                </a:solidFill>
                <a:latin typeface="Helvetica Neue"/>
                <a:ea typeface="Helvetica Neue"/>
                <a:cs typeface="Helvetica Neue"/>
                <a:sym typeface="Helvetica Neue"/>
              </a:defRPr>
            </a:lvl1pPr>
            <a:lvl2pPr marL="914400" marR="0" lvl="1" indent="-314325" algn="l" rtl="0">
              <a:lnSpc>
                <a:spcPct val="100000"/>
              </a:lnSpc>
              <a:spcBef>
                <a:spcPts val="600"/>
              </a:spcBef>
              <a:spcAft>
                <a:spcPts val="0"/>
              </a:spcAft>
              <a:buClr>
                <a:schemeClr val="accent3"/>
              </a:buClr>
              <a:buSzPts val="1350"/>
              <a:buFont typeface="Noto Sans Symbols"/>
              <a:buChar char="■"/>
              <a:defRPr sz="2000" b="0" i="0" u="none" strike="noStrike" cap="none">
                <a:solidFill>
                  <a:schemeClr val="accent1"/>
                </a:solidFill>
                <a:latin typeface="Helvetica Neue"/>
                <a:ea typeface="Helvetica Neue"/>
                <a:cs typeface="Helvetica Neue"/>
                <a:sym typeface="Helvetica Neue"/>
              </a:defRPr>
            </a:lvl2pPr>
            <a:lvl3pPr marL="1371600" marR="0" lvl="2" indent="-314325" algn="l" rtl="0">
              <a:lnSpc>
                <a:spcPct val="100000"/>
              </a:lnSpc>
              <a:spcBef>
                <a:spcPts val="600"/>
              </a:spcBef>
              <a:spcAft>
                <a:spcPts val="0"/>
              </a:spcAft>
              <a:buClr>
                <a:srgbClr val="EDB184"/>
              </a:buClr>
              <a:buSzPts val="1350"/>
              <a:buFont typeface="Noto Sans Symbols"/>
              <a:buChar char="■"/>
              <a:defRPr sz="2000" b="0" i="0" u="none" strike="noStrike" cap="none">
                <a:solidFill>
                  <a:schemeClr val="accent1"/>
                </a:solidFill>
                <a:latin typeface="Helvetica Neue"/>
                <a:ea typeface="Helvetica Neue"/>
                <a:cs typeface="Helvetica Neue"/>
                <a:sym typeface="Helvetica Neue"/>
              </a:defRPr>
            </a:lvl3pPr>
            <a:lvl4pPr marL="1828800" marR="0" lvl="3" indent="-314325" algn="l" rtl="0">
              <a:lnSpc>
                <a:spcPct val="100000"/>
              </a:lnSpc>
              <a:spcBef>
                <a:spcPts val="600"/>
              </a:spcBef>
              <a:spcAft>
                <a:spcPts val="0"/>
              </a:spcAft>
              <a:buClr>
                <a:schemeClr val="accent3"/>
              </a:buClr>
              <a:buSzPts val="1350"/>
              <a:buFont typeface="Noto Sans Symbols"/>
              <a:buChar char="■"/>
              <a:defRPr sz="2000" b="0" i="0" u="none" strike="noStrike" cap="none">
                <a:solidFill>
                  <a:schemeClr val="accent1"/>
                </a:solidFill>
                <a:latin typeface="Helvetica Neue"/>
                <a:ea typeface="Helvetica Neue"/>
                <a:cs typeface="Helvetica Neue"/>
                <a:sym typeface="Helvetica Neue"/>
              </a:defRPr>
            </a:lvl4pPr>
            <a:lvl5pPr marL="2286000" marR="0" lvl="4" indent="-314325" algn="l" rtl="0">
              <a:lnSpc>
                <a:spcPct val="100000"/>
              </a:lnSpc>
              <a:spcBef>
                <a:spcPts val="600"/>
              </a:spcBef>
              <a:spcAft>
                <a:spcPts val="0"/>
              </a:spcAft>
              <a:buClr>
                <a:srgbClr val="EDB184"/>
              </a:buClr>
              <a:buSzPts val="1350"/>
              <a:buFont typeface="Noto Sans Symbols"/>
              <a:buChar char="■"/>
              <a:defRPr sz="2000" b="0" i="0" u="none" strike="noStrike" cap="none">
                <a:solidFill>
                  <a:schemeClr val="accent1"/>
                </a:solidFill>
                <a:latin typeface="Helvetica Neue"/>
                <a:ea typeface="Helvetica Neue"/>
                <a:cs typeface="Helvetica Neue"/>
                <a:sym typeface="Helvetica Neue"/>
              </a:defRPr>
            </a:lvl5pPr>
            <a:lvl6pPr marL="2743200" marR="0" lvl="5" indent="-314325" algn="l" rtl="0">
              <a:lnSpc>
                <a:spcPct val="100000"/>
              </a:lnSpc>
              <a:spcBef>
                <a:spcPts val="360"/>
              </a:spcBef>
              <a:spcAft>
                <a:spcPts val="0"/>
              </a:spcAft>
              <a:buClr>
                <a:srgbClr val="2A9AFE"/>
              </a:buClr>
              <a:buSzPts val="1350"/>
              <a:buFont typeface="Noto Sans Symbols"/>
              <a:buChar char="■"/>
              <a:defRPr sz="1800" b="0" i="0" u="none" strike="noStrike" cap="none">
                <a:solidFill>
                  <a:srgbClr val="595959"/>
                </a:solidFill>
                <a:latin typeface="Times New Roman"/>
                <a:ea typeface="Times New Roman"/>
                <a:cs typeface="Times New Roman"/>
                <a:sym typeface="Times New Roman"/>
              </a:defRPr>
            </a:lvl6pPr>
            <a:lvl7pPr marL="3200400" marR="0" lvl="6" indent="-314325" algn="l" rtl="0">
              <a:lnSpc>
                <a:spcPct val="100000"/>
              </a:lnSpc>
              <a:spcBef>
                <a:spcPts val="360"/>
              </a:spcBef>
              <a:spcAft>
                <a:spcPts val="0"/>
              </a:spcAft>
              <a:buClr>
                <a:schemeClr val="accent1"/>
              </a:buClr>
              <a:buSzPts val="1350"/>
              <a:buFont typeface="Noto Sans Symbols"/>
              <a:buChar char="■"/>
              <a:defRPr sz="1800" b="0" i="0" u="none" strike="noStrike" cap="none">
                <a:solidFill>
                  <a:srgbClr val="595959"/>
                </a:solidFill>
                <a:latin typeface="Times New Roman"/>
                <a:ea typeface="Times New Roman"/>
                <a:cs typeface="Times New Roman"/>
                <a:sym typeface="Times New Roman"/>
              </a:defRPr>
            </a:lvl7pPr>
            <a:lvl8pPr marL="3657600" marR="0" lvl="7" indent="-314325" algn="l" rtl="0">
              <a:lnSpc>
                <a:spcPct val="100000"/>
              </a:lnSpc>
              <a:spcBef>
                <a:spcPts val="360"/>
              </a:spcBef>
              <a:spcAft>
                <a:spcPts val="0"/>
              </a:spcAft>
              <a:buClr>
                <a:srgbClr val="2A9AFE"/>
              </a:buClr>
              <a:buSzPts val="1350"/>
              <a:buFont typeface="Noto Sans Symbols"/>
              <a:buChar char="■"/>
              <a:defRPr sz="1800" b="0" i="0" u="none" strike="noStrike" cap="none">
                <a:solidFill>
                  <a:srgbClr val="595959"/>
                </a:solidFill>
                <a:latin typeface="Times New Roman"/>
                <a:ea typeface="Times New Roman"/>
                <a:cs typeface="Times New Roman"/>
                <a:sym typeface="Times New Roman"/>
              </a:defRPr>
            </a:lvl8pPr>
            <a:lvl9pPr marL="4114800" marR="0" lvl="8" indent="-314325" algn="l" rtl="0">
              <a:lnSpc>
                <a:spcPct val="100000"/>
              </a:lnSpc>
              <a:spcBef>
                <a:spcPts val="360"/>
              </a:spcBef>
              <a:spcAft>
                <a:spcPts val="0"/>
              </a:spcAft>
              <a:buClr>
                <a:schemeClr val="accent1"/>
              </a:buClr>
              <a:buSzPts val="1350"/>
              <a:buFont typeface="Noto Sans Symbols"/>
              <a:buChar char="■"/>
              <a:defRPr sz="1800" b="0" i="0" u="none" strike="noStrike" cap="none">
                <a:solidFill>
                  <a:srgbClr val="595959"/>
                </a:solidFill>
                <a:latin typeface="Times New Roman"/>
                <a:ea typeface="Times New Roman"/>
                <a:cs typeface="Times New Roman"/>
                <a:sym typeface="Times New Roman"/>
              </a:defRPr>
            </a:lvl9pPr>
          </a:lstStyle>
          <a:p>
            <a:pPr marL="0" indent="0" algn="ctr">
              <a:spcBef>
                <a:spcPts val="0"/>
              </a:spcBef>
              <a:buNone/>
            </a:pPr>
            <a:r>
              <a:rPr lang="en-US" sz="800" i="1"/>
              <a:t>Photo: GoGraph.com</a:t>
            </a:r>
            <a:endParaRPr lang="en-US"/>
          </a:p>
          <a:p>
            <a:pPr marL="0" indent="0" algn="ctr">
              <a:spcBef>
                <a:spcPts val="0"/>
              </a:spcBef>
              <a:buNone/>
            </a:pPr>
            <a:endParaRPr lang="en-US" sz="800" i="1"/>
          </a:p>
        </p:txBody>
      </p:sp>
      <p:sp>
        <p:nvSpPr>
          <p:cNvPr id="6" name="TextBox 5">
            <a:extLst>
              <a:ext uri="{FF2B5EF4-FFF2-40B4-BE49-F238E27FC236}">
                <a16:creationId xmlns:a16="http://schemas.microsoft.com/office/drawing/2014/main" id="{6065E406-FFFB-4F16-B2D4-C49C8163773E}"/>
              </a:ext>
            </a:extLst>
          </p:cNvPr>
          <p:cNvSpPr txBox="1"/>
          <p:nvPr/>
        </p:nvSpPr>
        <p:spPr>
          <a:xfrm>
            <a:off x="-524689" y="4535594"/>
            <a:ext cx="2892056" cy="523220"/>
          </a:xfrm>
          <a:prstGeom prst="rect">
            <a:avLst/>
          </a:prstGeom>
          <a:noFill/>
        </p:spPr>
        <p:txBody>
          <a:bodyPr wrap="square" rtlCol="0">
            <a:spAutoFit/>
          </a:bodyPr>
          <a:lstStyle/>
          <a:p>
            <a:pPr marL="0" lvl="0" indent="0" algn="ctr" rtl="0">
              <a:spcBef>
                <a:spcPts val="0"/>
              </a:spcBef>
              <a:spcAft>
                <a:spcPts val="0"/>
              </a:spcAft>
              <a:buNone/>
            </a:pPr>
            <a:r>
              <a:rPr lang="en-US" sz="1300" i="1">
                <a:solidFill>
                  <a:schemeClr val="tx1">
                    <a:lumMod val="75000"/>
                    <a:lumOff val="25000"/>
                  </a:schemeClr>
                </a:solidFill>
                <a:latin typeface="Helvetica Neue" panose="020B0604020202020204" charset="0"/>
              </a:rPr>
              <a:t>Narrator: </a:t>
            </a:r>
            <a:r>
              <a:rPr lang="en-US" sz="1300" i="1" err="1">
                <a:solidFill>
                  <a:schemeClr val="tx1">
                    <a:lumMod val="75000"/>
                    <a:lumOff val="25000"/>
                  </a:schemeClr>
                </a:solidFill>
                <a:latin typeface="Helvetica Neue" panose="020B0604020202020204" charset="0"/>
              </a:rPr>
              <a:t>Rémi</a:t>
            </a:r>
            <a:r>
              <a:rPr lang="en-US" sz="1300" i="1">
                <a:solidFill>
                  <a:schemeClr val="tx1">
                    <a:lumMod val="75000"/>
                    <a:lumOff val="25000"/>
                  </a:schemeClr>
                </a:solidFill>
                <a:latin typeface="Helvetica Neue" panose="020B0604020202020204" charset="0"/>
              </a:rPr>
              <a:t> Dijon</a:t>
            </a:r>
            <a:endParaRPr lang="en-US" sz="1300" i="1">
              <a:solidFill>
                <a:schemeClr val="tx1">
                  <a:lumMod val="75000"/>
                  <a:lumOff val="25000"/>
                </a:schemeClr>
              </a:solidFill>
              <a:latin typeface="Helvetica Neue" panose="020B0604020202020204" charset="0"/>
              <a:ea typeface="Helvetica Neue"/>
              <a:cs typeface="Helvetica Neue"/>
              <a:sym typeface="Helvetica Neue"/>
            </a:endParaRPr>
          </a:p>
          <a:p>
            <a:endParaRPr lang="en-US" i="1">
              <a:solidFill>
                <a:schemeClr val="tx1">
                  <a:lumMod val="75000"/>
                  <a:lumOff val="25000"/>
                </a:schemeClr>
              </a:solidFill>
              <a:latin typeface="Helvetica Neue" panose="020B0604020202020204" charset="0"/>
            </a:endParaRPr>
          </a:p>
        </p:txBody>
      </p:sp>
      <p:pic>
        <p:nvPicPr>
          <p:cNvPr id="5" name="DT4 Recording">
            <a:hlinkClick r:id="" action="ppaction://media"/>
            <a:extLst>
              <a:ext uri="{FF2B5EF4-FFF2-40B4-BE49-F238E27FC236}">
                <a16:creationId xmlns:a16="http://schemas.microsoft.com/office/drawing/2014/main" id="{992E5D56-939E-48A0-B958-C246AD01CA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26901" y="2928519"/>
            <a:ext cx="579856" cy="4795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6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327868" y="673891"/>
            <a:ext cx="7556400" cy="83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a:t>Path Forward</a:t>
            </a:r>
            <a:endParaRPr lang="en-US" sz="1200"/>
          </a:p>
        </p:txBody>
      </p:sp>
      <p:sp>
        <p:nvSpPr>
          <p:cNvPr id="197" name="Google Shape;197;p32"/>
          <p:cNvSpPr txBox="1">
            <a:spLocks noGrp="1"/>
          </p:cNvSpPr>
          <p:nvPr>
            <p:ph type="body" idx="1"/>
          </p:nvPr>
        </p:nvSpPr>
        <p:spPr>
          <a:xfrm>
            <a:off x="327868" y="1336603"/>
            <a:ext cx="8666113" cy="3218263"/>
          </a:xfrm>
          <a:prstGeom prst="rect">
            <a:avLst/>
          </a:prstGeom>
        </p:spPr>
        <p:txBody>
          <a:bodyPr spcFirstLastPara="1" wrap="square" lIns="91425" tIns="45700" rIns="91425" bIns="45700" anchor="t" anchorCtr="0">
            <a:noAutofit/>
          </a:bodyPr>
          <a:lstStyle/>
          <a:p>
            <a:pPr>
              <a:spcBef>
                <a:spcPts val="0"/>
              </a:spcBef>
            </a:pPr>
            <a:r>
              <a:rPr lang="en-US" sz="1800"/>
              <a:t>We are providing guidance on how to get COVID-19 testing</a:t>
            </a:r>
          </a:p>
          <a:p>
            <a:pPr lvl="1">
              <a:spcBef>
                <a:spcPts val="0"/>
              </a:spcBef>
            </a:pPr>
            <a:r>
              <a:rPr lang="en-US" sz="1400"/>
              <a:t>Will provide incentives to those who get tested regularly</a:t>
            </a:r>
          </a:p>
          <a:p>
            <a:pPr lvl="1">
              <a:spcBef>
                <a:spcPts val="0"/>
              </a:spcBef>
            </a:pPr>
            <a:r>
              <a:rPr lang="en-US" sz="1400"/>
              <a:t>Key team members are recovered and back on the job</a:t>
            </a:r>
          </a:p>
          <a:p>
            <a:pPr lvl="1">
              <a:spcBef>
                <a:spcPts val="0"/>
              </a:spcBef>
            </a:pPr>
            <a:r>
              <a:rPr lang="en-US" sz="1400"/>
              <a:t>Will provide incentives to those who get the vaccine when available</a:t>
            </a:r>
          </a:p>
          <a:p>
            <a:pPr lvl="1">
              <a:spcBef>
                <a:spcPts val="0"/>
              </a:spcBef>
            </a:pPr>
            <a:endParaRPr lang="en-US" sz="1200"/>
          </a:p>
          <a:p>
            <a:pPr>
              <a:spcBef>
                <a:spcPts val="0"/>
              </a:spcBef>
            </a:pPr>
            <a:r>
              <a:rPr lang="en-US" sz="1800"/>
              <a:t>We have established further social distancing guidelines for all on-site workers</a:t>
            </a:r>
          </a:p>
          <a:p>
            <a:pPr lvl="1">
              <a:spcBef>
                <a:spcPts val="0"/>
              </a:spcBef>
            </a:pPr>
            <a:r>
              <a:rPr lang="en-US" sz="1400"/>
              <a:t>Enforce PPE use</a:t>
            </a:r>
          </a:p>
          <a:p>
            <a:pPr lvl="1">
              <a:spcBef>
                <a:spcPts val="0"/>
              </a:spcBef>
            </a:pPr>
            <a:r>
              <a:rPr lang="en-US" sz="1400"/>
              <a:t>Ensure team members adapt to virtual work methods</a:t>
            </a:r>
          </a:p>
          <a:p>
            <a:pPr marL="600075" lvl="1" indent="0">
              <a:spcBef>
                <a:spcPts val="0"/>
              </a:spcBef>
              <a:buNone/>
            </a:pPr>
            <a:endParaRPr lang="en-US" sz="1400"/>
          </a:p>
          <a:p>
            <a:pPr>
              <a:spcBef>
                <a:spcPts val="0"/>
              </a:spcBef>
            </a:pPr>
            <a:r>
              <a:rPr lang="en-US" sz="1800"/>
              <a:t>Timeline shortened - will complete project by original end date</a:t>
            </a:r>
          </a:p>
          <a:p>
            <a:pPr lvl="1">
              <a:spcBef>
                <a:spcPts val="0"/>
              </a:spcBef>
            </a:pPr>
            <a:r>
              <a:rPr lang="en-US" sz="1400"/>
              <a:t>Work will be allocated to available employees </a:t>
            </a:r>
          </a:p>
          <a:p>
            <a:pPr lvl="1">
              <a:spcBef>
                <a:spcPts val="0"/>
              </a:spcBef>
            </a:pPr>
            <a:r>
              <a:rPr lang="en-US" sz="1400"/>
              <a:t>Overtime will be delegated within means of available budget</a:t>
            </a:r>
          </a:p>
          <a:p>
            <a:pPr lvl="1">
              <a:spcBef>
                <a:spcPts val="0"/>
              </a:spcBef>
            </a:pPr>
            <a:r>
              <a:rPr lang="en-US" sz="1400"/>
              <a:t>Subcontractors are onboard with new timeline </a:t>
            </a:r>
            <a:endParaRPr lang="en-US"/>
          </a:p>
          <a:p>
            <a:endParaRPr lang="en-US"/>
          </a:p>
          <a:p>
            <a:endParaRPr lang="en-US"/>
          </a:p>
          <a:p>
            <a:endParaRPr lang="en-US"/>
          </a:p>
          <a:p>
            <a:endParaRPr lang="en-US"/>
          </a:p>
          <a:p>
            <a:endParaRPr lang="en-US"/>
          </a:p>
        </p:txBody>
      </p:sp>
      <p:sp>
        <p:nvSpPr>
          <p:cNvPr id="6" name="TextBox 5">
            <a:extLst>
              <a:ext uri="{FF2B5EF4-FFF2-40B4-BE49-F238E27FC236}">
                <a16:creationId xmlns:a16="http://schemas.microsoft.com/office/drawing/2014/main" id="{4C57720B-97FE-4D67-AC76-19980533D21A}"/>
              </a:ext>
            </a:extLst>
          </p:cNvPr>
          <p:cNvSpPr txBox="1"/>
          <p:nvPr/>
        </p:nvSpPr>
        <p:spPr>
          <a:xfrm>
            <a:off x="-457909" y="4498836"/>
            <a:ext cx="2892056" cy="292388"/>
          </a:xfrm>
          <a:prstGeom prst="rect">
            <a:avLst/>
          </a:prstGeom>
          <a:noFill/>
        </p:spPr>
        <p:txBody>
          <a:bodyPr wrap="square" rtlCol="0">
            <a:spAutoFit/>
          </a:bodyPr>
          <a:lstStyle/>
          <a:p>
            <a:pPr marL="0" lvl="0" indent="0" algn="ctr" rtl="0">
              <a:spcBef>
                <a:spcPts val="0"/>
              </a:spcBef>
              <a:spcAft>
                <a:spcPts val="0"/>
              </a:spcAft>
              <a:buNone/>
            </a:pPr>
            <a:r>
              <a:rPr lang="en-US" sz="1300" i="1">
                <a:solidFill>
                  <a:schemeClr val="tx1">
                    <a:lumMod val="75000"/>
                    <a:lumOff val="25000"/>
                  </a:schemeClr>
                </a:solidFill>
                <a:latin typeface="Helvetica Neue" panose="020B0604020202020204" charset="0"/>
              </a:rPr>
              <a:t>Narrator: Teresa Ng</a:t>
            </a:r>
            <a:endParaRPr lang="en-US" sz="1300" i="1">
              <a:solidFill>
                <a:schemeClr val="tx1">
                  <a:lumMod val="75000"/>
                  <a:lumOff val="25000"/>
                </a:schemeClr>
              </a:solidFill>
              <a:latin typeface="Helvetica Neue" panose="020B0604020202020204" charset="0"/>
              <a:ea typeface="Helvetica Neue"/>
              <a:cs typeface="Helvetica Neue"/>
              <a:sym typeface="Helvetica Neue"/>
            </a:endParaRPr>
          </a:p>
        </p:txBody>
      </p:sp>
      <p:pic>
        <p:nvPicPr>
          <p:cNvPr id="2" name="Recorded Sound">
            <a:hlinkClick r:id="" action="ppaction://media"/>
            <a:extLst>
              <a:ext uri="{FF2B5EF4-FFF2-40B4-BE49-F238E27FC236}">
                <a16:creationId xmlns:a16="http://schemas.microsoft.com/office/drawing/2014/main" id="{C51122FF-DCE6-48C9-B26E-052835128A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3367" y="4157271"/>
            <a:ext cx="437072" cy="4909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327868" y="673891"/>
            <a:ext cx="7556400" cy="83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Summary</a:t>
            </a:r>
            <a:endParaRPr/>
          </a:p>
        </p:txBody>
      </p:sp>
      <p:sp>
        <p:nvSpPr>
          <p:cNvPr id="203" name="Google Shape;203;p33"/>
          <p:cNvSpPr txBox="1">
            <a:spLocks noGrp="1"/>
          </p:cNvSpPr>
          <p:nvPr>
            <p:ph type="body" idx="1"/>
          </p:nvPr>
        </p:nvSpPr>
        <p:spPr>
          <a:xfrm>
            <a:off x="327868" y="1510900"/>
            <a:ext cx="7556400" cy="3074100"/>
          </a:xfrm>
          <a:prstGeom prst="rect">
            <a:avLst/>
          </a:prstGeom>
          <a:noFill/>
          <a:ln>
            <a:noFill/>
          </a:ln>
        </p:spPr>
        <p:txBody>
          <a:bodyPr spcFirstLastPara="1" wrap="square" lIns="91425" tIns="45700" rIns="91425" bIns="45700" anchor="t" anchorCtr="0">
            <a:noAutofit/>
          </a:bodyPr>
          <a:lstStyle/>
          <a:p>
            <a:pPr indent="-342900">
              <a:spcBef>
                <a:spcPts val="0"/>
              </a:spcBef>
              <a:buSzPts val="1800"/>
            </a:pPr>
            <a:r>
              <a:rPr lang="en-US"/>
              <a:t>Project deliverables</a:t>
            </a:r>
          </a:p>
          <a:p>
            <a:pPr indent="-342900">
              <a:spcBef>
                <a:spcPts val="0"/>
              </a:spcBef>
              <a:buSzPts val="1800"/>
            </a:pPr>
            <a:r>
              <a:rPr lang="en-US"/>
              <a:t>40% complete, within budget and behind schedule</a:t>
            </a:r>
          </a:p>
          <a:p>
            <a:pPr indent="-342900">
              <a:spcBef>
                <a:spcPts val="0"/>
              </a:spcBef>
              <a:buSzPts val="1800"/>
            </a:pPr>
            <a:r>
              <a:rPr lang="en-US"/>
              <a:t>Causes of delay</a:t>
            </a:r>
          </a:p>
          <a:p>
            <a:pPr indent="-342900">
              <a:spcBef>
                <a:spcPts val="0"/>
              </a:spcBef>
              <a:buSzPts val="1800"/>
            </a:pPr>
            <a:r>
              <a:rPr lang="en-US"/>
              <a:t>Corrective actions</a:t>
            </a:r>
          </a:p>
          <a:p>
            <a:pPr indent="-342900">
              <a:spcBef>
                <a:spcPts val="0"/>
              </a:spcBef>
              <a:buSzPts val="1800"/>
            </a:pPr>
            <a:r>
              <a:rPr lang="en-US"/>
              <a:t>Will complete project on time</a:t>
            </a:r>
          </a:p>
        </p:txBody>
      </p:sp>
      <p:sp>
        <p:nvSpPr>
          <p:cNvPr id="4" name="TextBox 3">
            <a:extLst>
              <a:ext uri="{FF2B5EF4-FFF2-40B4-BE49-F238E27FC236}">
                <a16:creationId xmlns:a16="http://schemas.microsoft.com/office/drawing/2014/main" id="{4ABF1DCE-9443-4DBC-93D4-61B8673D5A94}"/>
              </a:ext>
            </a:extLst>
          </p:cNvPr>
          <p:cNvSpPr txBox="1"/>
          <p:nvPr/>
        </p:nvSpPr>
        <p:spPr>
          <a:xfrm>
            <a:off x="-242249" y="4541968"/>
            <a:ext cx="3733131" cy="292388"/>
          </a:xfrm>
          <a:prstGeom prst="rect">
            <a:avLst/>
          </a:prstGeom>
          <a:noFill/>
        </p:spPr>
        <p:txBody>
          <a:bodyPr wrap="square" lIns="91440" tIns="45720" rIns="91440" bIns="45720" rtlCol="0" anchor="t">
            <a:spAutoFit/>
          </a:bodyPr>
          <a:lstStyle/>
          <a:p>
            <a:pPr algn="ctr"/>
            <a:r>
              <a:rPr lang="en-US" sz="1300" i="1">
                <a:solidFill>
                  <a:schemeClr val="tx1">
                    <a:lumMod val="75000"/>
                    <a:lumOff val="25000"/>
                  </a:schemeClr>
                </a:solidFill>
                <a:latin typeface="Helvetica Neue"/>
              </a:rPr>
              <a:t>Narrator: Samrudh </a:t>
            </a:r>
            <a:r>
              <a:rPr lang="en-US" sz="1300" i="1" err="1">
                <a:solidFill>
                  <a:schemeClr val="tx1">
                    <a:lumMod val="75000"/>
                    <a:lumOff val="25000"/>
                  </a:schemeClr>
                </a:solidFill>
                <a:latin typeface="Helvetica Neue"/>
              </a:rPr>
              <a:t>Untgod</a:t>
            </a:r>
            <a:r>
              <a:rPr lang="en-US" sz="1300" i="1">
                <a:solidFill>
                  <a:schemeClr val="tx1">
                    <a:lumMod val="75000"/>
                    <a:lumOff val="25000"/>
                  </a:schemeClr>
                </a:solidFill>
                <a:latin typeface="Helvetica Neue"/>
              </a:rPr>
              <a:t> Preetham</a:t>
            </a:r>
            <a:endParaRPr lang="en-US" sz="1300" i="1">
              <a:solidFill>
                <a:schemeClr val="tx1">
                  <a:lumMod val="75000"/>
                  <a:lumOff val="25000"/>
                </a:schemeClr>
              </a:solidFill>
              <a:latin typeface="Helvetica Neue" panose="020B0604020202020204" charset="0"/>
              <a:ea typeface="Helvetica Neue"/>
              <a:cs typeface="Helvetica Neue"/>
              <a:sym typeface="Helvetica Neue"/>
            </a:endParaRPr>
          </a:p>
        </p:txBody>
      </p:sp>
      <p:pic>
        <p:nvPicPr>
          <p:cNvPr id="2" name="Audio Recording Mar 28, 2021 at 11:32:55 PM" descr="Audio Recording Mar 28, 2021 at 11:32:55 PM">
            <a:hlinkClick r:id="" action="ppaction://media"/>
            <a:extLst>
              <a:ext uri="{FF2B5EF4-FFF2-40B4-BE49-F238E27FC236}">
                <a16:creationId xmlns:a16="http://schemas.microsoft.com/office/drawing/2014/main" id="{326EA06C-E489-254A-A05D-EACC7EFDB8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47985" y="4135568"/>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129393" y="413616"/>
            <a:ext cx="7556400" cy="83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Helvetica Neue"/>
              <a:buNone/>
            </a:pPr>
            <a:r>
              <a:rPr lang="en" dirty="0"/>
              <a:t>About the Team</a:t>
            </a:r>
            <a:endParaRPr dirty="0"/>
          </a:p>
        </p:txBody>
      </p:sp>
      <p:sp>
        <p:nvSpPr>
          <p:cNvPr id="129" name="Google Shape;129;p24"/>
          <p:cNvSpPr txBox="1"/>
          <p:nvPr/>
        </p:nvSpPr>
        <p:spPr>
          <a:xfrm>
            <a:off x="2990771" y="2878475"/>
            <a:ext cx="2549100" cy="900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rgbClr val="123B89"/>
              </a:buClr>
              <a:buSzPts val="1800"/>
              <a:buFont typeface="Helvetica Neue"/>
              <a:buNone/>
            </a:pPr>
            <a:r>
              <a:rPr lang="en" sz="1800" b="1" dirty="0">
                <a:solidFill>
                  <a:srgbClr val="123B89"/>
                </a:solidFill>
                <a:latin typeface="Helvetica Neue"/>
                <a:ea typeface="Helvetica Neue"/>
                <a:cs typeface="Helvetica Neue"/>
                <a:sym typeface="Helvetica Neue"/>
              </a:rPr>
              <a:t>Oshoriame Olorife</a:t>
            </a:r>
            <a:endParaRPr sz="1800" b="1" dirty="0">
              <a:solidFill>
                <a:srgbClr val="123B89"/>
              </a:solidFill>
              <a:latin typeface="Helvetica Neue"/>
              <a:ea typeface="Helvetica Neue"/>
              <a:cs typeface="Helvetica Neue"/>
              <a:sym typeface="Helvetica Neue"/>
            </a:endParaRPr>
          </a:p>
          <a:p>
            <a:pPr marL="0" marR="0" lvl="0" indent="0" algn="ctr" rtl="0">
              <a:spcBef>
                <a:spcPts val="0"/>
              </a:spcBef>
              <a:spcAft>
                <a:spcPts val="0"/>
              </a:spcAft>
              <a:buClr>
                <a:srgbClr val="123B89"/>
              </a:buClr>
              <a:buSzPts val="1050"/>
              <a:buFont typeface="Helvetica Neue"/>
              <a:buNone/>
            </a:pPr>
            <a:r>
              <a:rPr lang="en" sz="1050" b="1" dirty="0">
                <a:solidFill>
                  <a:srgbClr val="123B89"/>
                </a:solidFill>
                <a:latin typeface="Helvetica Neue"/>
                <a:ea typeface="Helvetica Neue"/>
                <a:cs typeface="Helvetica Neue"/>
                <a:sym typeface="Helvetica Neue"/>
              </a:rPr>
              <a:t>Team Member</a:t>
            </a:r>
            <a:endParaRPr sz="1050" b="1" dirty="0">
              <a:solidFill>
                <a:srgbClr val="123B89"/>
              </a:solidFill>
              <a:latin typeface="Helvetica Neue"/>
              <a:ea typeface="Helvetica Neue"/>
              <a:cs typeface="Helvetica Neue"/>
              <a:sym typeface="Helvetica Neue"/>
            </a:endParaRPr>
          </a:p>
          <a:p>
            <a:pPr marL="0" marR="0" lvl="0" indent="0" algn="ctr" rtl="0">
              <a:spcBef>
                <a:spcPts val="0"/>
              </a:spcBef>
              <a:spcAft>
                <a:spcPts val="0"/>
              </a:spcAft>
              <a:buClr>
                <a:schemeClr val="dk1"/>
              </a:buClr>
              <a:buSzPts val="900"/>
              <a:buFont typeface="Helvetica Neue"/>
              <a:buNone/>
            </a:pPr>
            <a:r>
              <a:rPr lang="en" sz="900" i="1" dirty="0">
                <a:solidFill>
                  <a:schemeClr val="dk1"/>
                </a:solidFill>
                <a:latin typeface="Helvetica Neue"/>
                <a:ea typeface="Helvetica Neue"/>
                <a:cs typeface="Helvetica Neue"/>
                <a:sym typeface="Helvetica Neue"/>
              </a:rPr>
              <a:t>Aerospace Engineering </a:t>
            </a:r>
            <a:endParaRPr sz="900" i="1" dirty="0">
              <a:solidFill>
                <a:schemeClr val="dk1"/>
              </a:solidFill>
              <a:latin typeface="Helvetica Neue"/>
              <a:ea typeface="Helvetica Neue"/>
              <a:cs typeface="Helvetica Neue"/>
              <a:sym typeface="Helvetica Neue"/>
            </a:endParaRPr>
          </a:p>
          <a:p>
            <a:pPr marL="0" marR="0" lvl="0" indent="0" algn="ctr" rtl="0">
              <a:spcBef>
                <a:spcPts val="0"/>
              </a:spcBef>
              <a:spcAft>
                <a:spcPts val="0"/>
              </a:spcAft>
              <a:buClr>
                <a:schemeClr val="dk1"/>
              </a:buClr>
              <a:buSzPts val="900"/>
              <a:buFont typeface="Helvetica Neue"/>
              <a:buNone/>
            </a:pPr>
            <a:r>
              <a:rPr lang="en" sz="900" i="1" dirty="0">
                <a:solidFill>
                  <a:schemeClr val="dk1"/>
                </a:solidFill>
                <a:latin typeface="Helvetica Neue"/>
                <a:ea typeface="Helvetica Neue"/>
                <a:cs typeface="Helvetica Neue"/>
                <a:sym typeface="Helvetica Neue"/>
              </a:rPr>
              <a:t>Graduate Student</a:t>
            </a:r>
            <a:endParaRPr sz="900" i="1" dirty="0">
              <a:solidFill>
                <a:schemeClr val="dk1"/>
              </a:solidFill>
              <a:latin typeface="Helvetica Neue"/>
              <a:ea typeface="Helvetica Neue"/>
              <a:cs typeface="Helvetica Neue"/>
              <a:sym typeface="Helvetica Neue"/>
            </a:endParaRPr>
          </a:p>
        </p:txBody>
      </p:sp>
      <p:pic>
        <p:nvPicPr>
          <p:cNvPr id="138" name="Google Shape;138;p24" descr="A picture containing person, clothing, wearing, person&#10;&#10;Description automatically generated"/>
          <p:cNvPicPr preferRelativeResize="0"/>
          <p:nvPr/>
        </p:nvPicPr>
        <p:blipFill rotWithShape="1">
          <a:blip r:embed="rId5">
            <a:alphaModFix/>
          </a:blip>
          <a:srcRect l="4910" r="4911"/>
          <a:stretch/>
        </p:blipFill>
        <p:spPr>
          <a:xfrm>
            <a:off x="3750971" y="1493903"/>
            <a:ext cx="1028700" cy="1028700"/>
          </a:xfrm>
          <a:prstGeom prst="ellipse">
            <a:avLst/>
          </a:prstGeom>
          <a:noFill/>
          <a:ln>
            <a:noFill/>
          </a:ln>
        </p:spPr>
      </p:pic>
      <p:pic>
        <p:nvPicPr>
          <p:cNvPr id="3" name="Audio Recording Mar 28, 2021 at 11:14:21 PM" descr="Audio Recording Mar 28, 2021 at 11:14:21 PM">
            <a:hlinkClick r:id="" action="ppaction://media"/>
            <a:extLst>
              <a:ext uri="{FF2B5EF4-FFF2-40B4-BE49-F238E27FC236}">
                <a16:creationId xmlns:a16="http://schemas.microsoft.com/office/drawing/2014/main" id="{23A1DB51-2A53-4B44-A3A5-5F79E3177E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7331" y="47371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3636">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27868" y="521554"/>
            <a:ext cx="8546100" cy="83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Background</a:t>
            </a:r>
            <a:endParaRPr lang="en-US" sz="1200"/>
          </a:p>
        </p:txBody>
      </p:sp>
      <p:sp>
        <p:nvSpPr>
          <p:cNvPr id="144" name="Google Shape;144;p25"/>
          <p:cNvSpPr txBox="1">
            <a:spLocks noGrp="1"/>
          </p:cNvSpPr>
          <p:nvPr>
            <p:ph type="body" idx="1"/>
          </p:nvPr>
        </p:nvSpPr>
        <p:spPr>
          <a:xfrm>
            <a:off x="327868" y="1082928"/>
            <a:ext cx="8546100" cy="3701724"/>
          </a:xfrm>
          <a:prstGeom prst="rect">
            <a:avLst/>
          </a:prstGeom>
          <a:noFill/>
          <a:ln>
            <a:noFill/>
          </a:ln>
        </p:spPr>
        <p:txBody>
          <a:bodyPr spcFirstLastPara="1" wrap="square" lIns="91425" tIns="45700" rIns="91425" bIns="45700" anchor="t" anchorCtr="0">
            <a:noAutofit/>
          </a:bodyPr>
          <a:lstStyle/>
          <a:p>
            <a:pPr marL="285750" lvl="0" indent="-285750" algn="l" rtl="0">
              <a:spcBef>
                <a:spcPts val="600"/>
              </a:spcBef>
              <a:spcAft>
                <a:spcPts val="0"/>
              </a:spcAft>
              <a:buFont typeface="Wingdings" panose="05000000000000000000" pitchFamily="2" charset="2"/>
              <a:buChar char="§"/>
            </a:pPr>
            <a:r>
              <a:rPr lang="en" sz="1800" b="1"/>
              <a:t>Project:</a:t>
            </a:r>
            <a:r>
              <a:rPr lang="en" sz="1800"/>
              <a:t> </a:t>
            </a:r>
            <a:r>
              <a:rPr lang="en" sz="1800" err="1"/>
              <a:t>Deliverymeds</a:t>
            </a:r>
            <a:endParaRPr sz="1800"/>
          </a:p>
          <a:p>
            <a:pPr marL="285750" lvl="0" indent="-285750" algn="l" rtl="0">
              <a:spcBef>
                <a:spcPts val="1400"/>
              </a:spcBef>
              <a:spcAft>
                <a:spcPts val="0"/>
              </a:spcAft>
              <a:buFont typeface="Wingdings" panose="05000000000000000000" pitchFamily="2" charset="2"/>
              <a:buChar char="§"/>
            </a:pPr>
            <a:r>
              <a:rPr lang="en" sz="1800" b="1"/>
              <a:t>Problem:</a:t>
            </a:r>
            <a:r>
              <a:rPr lang="en" sz="1800"/>
              <a:t> </a:t>
            </a:r>
            <a:r>
              <a:rPr lang="en" sz="1800" err="1"/>
              <a:t>Wilmont’s</a:t>
            </a:r>
            <a:r>
              <a:rPr lang="en" sz="1800"/>
              <a:t> wants to expand their pharmaceutical delivery system to consumers by using drone delivery and initiating a pilot project.</a:t>
            </a:r>
            <a:endParaRPr sz="1800"/>
          </a:p>
          <a:p>
            <a:pPr marL="285750" lvl="0" indent="-285750" algn="l" rtl="0">
              <a:spcBef>
                <a:spcPts val="1400"/>
              </a:spcBef>
              <a:spcAft>
                <a:spcPts val="0"/>
              </a:spcAft>
              <a:buFont typeface="Wingdings" panose="05000000000000000000" pitchFamily="2" charset="2"/>
              <a:buChar char="§"/>
            </a:pPr>
            <a:r>
              <a:rPr lang="en" sz="1800" b="1"/>
              <a:t>Goal:</a:t>
            </a:r>
            <a:r>
              <a:rPr lang="en" sz="1800"/>
              <a:t> Provide a drone delivery alternative to </a:t>
            </a:r>
            <a:r>
              <a:rPr lang="en" sz="1800" err="1"/>
              <a:t>Wilmont’s</a:t>
            </a:r>
            <a:r>
              <a:rPr lang="en" sz="1800"/>
              <a:t> existing consumers by creating a proper interface, customizing four prototype drones, and ensuring successful delivery of </a:t>
            </a:r>
            <a:r>
              <a:rPr lang="en" sz="1800" err="1"/>
              <a:t>Wilmont’s</a:t>
            </a:r>
            <a:r>
              <a:rPr lang="en" sz="1800"/>
              <a:t> products</a:t>
            </a:r>
            <a:endParaRPr sz="1800"/>
          </a:p>
          <a:p>
            <a:pPr marL="285750" lvl="0" indent="-285750" algn="l" rtl="0">
              <a:spcBef>
                <a:spcPts val="1400"/>
              </a:spcBef>
              <a:spcAft>
                <a:spcPts val="0"/>
              </a:spcAft>
              <a:buFont typeface="Wingdings" panose="05000000000000000000" pitchFamily="2" charset="2"/>
              <a:buChar char="§"/>
            </a:pPr>
            <a:r>
              <a:rPr lang="en" sz="1800" b="1"/>
              <a:t>Constraints:</a:t>
            </a:r>
          </a:p>
          <a:p>
            <a:pPr marL="742950" lvl="1" indent="-285750">
              <a:buFont typeface="Wingdings" panose="05000000000000000000" pitchFamily="2" charset="2"/>
              <a:buChar char="§"/>
            </a:pPr>
            <a:r>
              <a:rPr lang="en-US" sz="1600"/>
              <a:t>$750,000 budget</a:t>
            </a:r>
          </a:p>
          <a:p>
            <a:pPr marL="742950" lvl="1" indent="-285750">
              <a:buFont typeface="Wingdings" panose="05000000000000000000" pitchFamily="2" charset="2"/>
              <a:buChar char="§"/>
            </a:pPr>
            <a:r>
              <a:rPr lang="en-US" sz="1600"/>
              <a:t>January 5</a:t>
            </a:r>
            <a:r>
              <a:rPr lang="en-US" sz="1600" baseline="30000"/>
              <a:t>th</a:t>
            </a:r>
            <a:r>
              <a:rPr lang="en-US" sz="1600"/>
              <a:t>- November 30</a:t>
            </a:r>
            <a:r>
              <a:rPr lang="en-US" sz="1600" baseline="30000"/>
              <a:t>th</a:t>
            </a:r>
            <a:r>
              <a:rPr lang="en-US" sz="1600"/>
              <a:t> timeline</a:t>
            </a:r>
          </a:p>
          <a:p>
            <a:pPr marL="742950" lvl="1" indent="-285750">
              <a:buFont typeface="Wingdings" panose="05000000000000000000" pitchFamily="2" charset="2"/>
              <a:buChar char="§"/>
            </a:pPr>
            <a:r>
              <a:rPr lang="en-US" sz="1600"/>
              <a:t>Gainesville area</a:t>
            </a:r>
          </a:p>
        </p:txBody>
      </p:sp>
      <p:sp>
        <p:nvSpPr>
          <p:cNvPr id="4" name="TextBox 3">
            <a:extLst>
              <a:ext uri="{FF2B5EF4-FFF2-40B4-BE49-F238E27FC236}">
                <a16:creationId xmlns:a16="http://schemas.microsoft.com/office/drawing/2014/main" id="{96063E0D-5E24-411C-96A7-A4ECB8F5FE84}"/>
              </a:ext>
            </a:extLst>
          </p:cNvPr>
          <p:cNvSpPr txBox="1"/>
          <p:nvPr/>
        </p:nvSpPr>
        <p:spPr>
          <a:xfrm>
            <a:off x="5520084" y="4490693"/>
            <a:ext cx="3313161" cy="292388"/>
          </a:xfrm>
          <a:prstGeom prst="rect">
            <a:avLst/>
          </a:prstGeom>
          <a:noFill/>
        </p:spPr>
        <p:txBody>
          <a:bodyPr wrap="square" lIns="91440" tIns="45720" rIns="91440" bIns="45720" rtlCol="0" anchor="t">
            <a:spAutoFit/>
          </a:bodyPr>
          <a:lstStyle/>
          <a:p>
            <a:pPr algn="ctr"/>
            <a:r>
              <a:rPr lang="en-US" sz="1300" i="1">
                <a:solidFill>
                  <a:schemeClr val="tx1">
                    <a:lumMod val="75000"/>
                    <a:lumOff val="25000"/>
                  </a:schemeClr>
                </a:solidFill>
                <a:latin typeface="Helvetica Neue"/>
              </a:rPr>
              <a:t>Narrator: Samrudh </a:t>
            </a:r>
            <a:r>
              <a:rPr lang="en-US" sz="1300" i="1" err="1">
                <a:solidFill>
                  <a:schemeClr val="tx1">
                    <a:lumMod val="75000"/>
                    <a:lumOff val="25000"/>
                  </a:schemeClr>
                </a:solidFill>
                <a:latin typeface="Helvetica Neue"/>
              </a:rPr>
              <a:t>Untgod</a:t>
            </a:r>
            <a:r>
              <a:rPr lang="en-US" sz="1300" i="1">
                <a:solidFill>
                  <a:schemeClr val="tx1">
                    <a:lumMod val="75000"/>
                    <a:lumOff val="25000"/>
                  </a:schemeClr>
                </a:solidFill>
                <a:latin typeface="Helvetica Neue"/>
              </a:rPr>
              <a:t> Preetham</a:t>
            </a:r>
            <a:endParaRPr lang="en-US" sz="1300" i="1">
              <a:solidFill>
                <a:schemeClr val="tx1">
                  <a:lumMod val="75000"/>
                  <a:lumOff val="25000"/>
                </a:schemeClr>
              </a:solidFill>
              <a:latin typeface="Helvetica Neue" panose="020B0604020202020204" charset="0"/>
            </a:endParaRPr>
          </a:p>
        </p:txBody>
      </p:sp>
      <p:pic>
        <p:nvPicPr>
          <p:cNvPr id="2" name="Audio Recording Mar 28, 2021 at 11:54:57 PM" descr="Audio Recording Mar 28, 2021 at 11:54:57 PM">
            <a:hlinkClick r:id="" action="ppaction://media"/>
            <a:extLst>
              <a:ext uri="{FF2B5EF4-FFF2-40B4-BE49-F238E27FC236}">
                <a16:creationId xmlns:a16="http://schemas.microsoft.com/office/drawing/2014/main" id="{D61E1A25-E2F6-5141-8A99-064F6552C8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1730" y="3914720"/>
            <a:ext cx="574402" cy="5744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6256D1C6-7BFB-4AAC-B3D1-7900271CCE7C}"/>
              </a:ext>
            </a:extLst>
          </p:cNvPr>
          <p:cNvSpPr>
            <a:spLocks noGrp="1"/>
          </p:cNvSpPr>
          <p:nvPr>
            <p:ph type="title"/>
          </p:nvPr>
        </p:nvSpPr>
        <p:spPr>
          <a:xfrm>
            <a:off x="327868" y="673891"/>
            <a:ext cx="7556400" cy="837000"/>
          </a:xfrm>
        </p:spPr>
        <p:txBody>
          <a:bodyPr/>
          <a:lstStyle/>
          <a:p>
            <a:endParaRPr lang="en-US"/>
          </a:p>
        </p:txBody>
      </p:sp>
      <p:sp>
        <p:nvSpPr>
          <p:cNvPr id="24" name="Text Placeholder 2">
            <a:extLst>
              <a:ext uri="{FF2B5EF4-FFF2-40B4-BE49-F238E27FC236}">
                <a16:creationId xmlns:a16="http://schemas.microsoft.com/office/drawing/2014/main" id="{83C54D16-F865-4E14-9BA0-BEE661A8034A}"/>
              </a:ext>
            </a:extLst>
          </p:cNvPr>
          <p:cNvSpPr>
            <a:spLocks noGrp="1"/>
          </p:cNvSpPr>
          <p:nvPr>
            <p:ph type="body" idx="1"/>
          </p:nvPr>
        </p:nvSpPr>
        <p:spPr>
          <a:xfrm>
            <a:off x="327868" y="1510900"/>
            <a:ext cx="7556400" cy="3108600"/>
          </a:xfrm>
        </p:spPr>
        <p:txBody>
          <a:bodyPr/>
          <a:lstStyle/>
          <a:p>
            <a:endParaRPr lang="en-US"/>
          </a:p>
        </p:txBody>
      </p:sp>
    </p:spTree>
    <p:extLst>
      <p:ext uri="{BB962C8B-B14F-4D97-AF65-F5344CB8AC3E}">
        <p14:creationId xmlns:p14="http://schemas.microsoft.com/office/powerpoint/2010/main" val="3706629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27868" y="673891"/>
            <a:ext cx="7556500" cy="8370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Earned Value Metrics</a:t>
            </a:r>
            <a:endParaRPr/>
          </a:p>
        </p:txBody>
      </p:sp>
      <p:sp>
        <p:nvSpPr>
          <p:cNvPr id="150" name="Google Shape;150;p26"/>
          <p:cNvSpPr txBox="1">
            <a:spLocks noGrp="1"/>
          </p:cNvSpPr>
          <p:nvPr>
            <p:ph type="body" idx="1"/>
          </p:nvPr>
        </p:nvSpPr>
        <p:spPr>
          <a:xfrm>
            <a:off x="369231" y="1510900"/>
            <a:ext cx="4129832" cy="2803925"/>
          </a:xfrm>
          <a:prstGeom prst="rect">
            <a:avLst/>
          </a:prstGeom>
          <a:noFill/>
          <a:ln>
            <a:noFill/>
          </a:ln>
        </p:spPr>
        <p:txBody>
          <a:bodyPr spcFirstLastPara="1" wrap="square" lIns="91425" tIns="45700" rIns="91425" bIns="45700" anchor="t" anchorCtr="0">
            <a:noAutofit/>
          </a:bodyPr>
          <a:lstStyle/>
          <a:p>
            <a:pPr marL="457200" lvl="0" indent="-301625" algn="l" rtl="0">
              <a:spcBef>
                <a:spcPts val="600"/>
              </a:spcBef>
              <a:spcAft>
                <a:spcPts val="600"/>
              </a:spcAft>
              <a:buSzPts val="1150"/>
              <a:buChar char="■"/>
            </a:pPr>
            <a:r>
              <a:rPr lang="en-US" sz="1600" b="1"/>
              <a:t>Baseline </a:t>
            </a:r>
            <a:r>
              <a:rPr lang="en-US" sz="1600"/>
              <a:t>-</a:t>
            </a:r>
            <a:r>
              <a:rPr lang="en-US" sz="1600" b="1"/>
              <a:t> </a:t>
            </a:r>
            <a:r>
              <a:rPr lang="en-US" sz="1600"/>
              <a:t>approved version of a scope statement that is used as a basis for comparison</a:t>
            </a:r>
          </a:p>
          <a:p>
            <a:pPr marL="457200" lvl="0" indent="-301625" algn="l" rtl="0">
              <a:spcBef>
                <a:spcPts val="600"/>
              </a:spcBef>
              <a:spcAft>
                <a:spcPts val="600"/>
              </a:spcAft>
              <a:buSzPts val="1150"/>
              <a:buChar char="■"/>
            </a:pPr>
            <a:r>
              <a:rPr lang="en-US" sz="1600" b="1"/>
              <a:t>Percent complete </a:t>
            </a:r>
            <a:r>
              <a:rPr lang="en-US" sz="1600"/>
              <a:t>- the percentage of the project that is currently complete</a:t>
            </a:r>
          </a:p>
          <a:p>
            <a:pPr lvl="1" indent="-301625">
              <a:spcAft>
                <a:spcPts val="600"/>
              </a:spcAft>
              <a:buSzPts val="1150"/>
            </a:pPr>
            <a:r>
              <a:rPr lang="en-US" sz="1200" i="1"/>
              <a:t>Percent Complete (PC) = Actual Duration (AD) ÷ Total Duration (D)</a:t>
            </a:r>
          </a:p>
          <a:p>
            <a:pPr indent="-301625">
              <a:spcBef>
                <a:spcPts val="600"/>
              </a:spcBef>
              <a:spcAft>
                <a:spcPts val="600"/>
              </a:spcAft>
              <a:buSzPts val="1150"/>
            </a:pPr>
            <a:r>
              <a:rPr kumimoji="0" lang="en-US" sz="1600" b="1" i="0" u="none" strike="noStrike" kern="0" cap="none" spc="0" normalizeH="0" baseline="0" noProof="0">
                <a:ln>
                  <a:noFill/>
                </a:ln>
                <a:solidFill>
                  <a:srgbClr val="00529B"/>
                </a:solidFill>
                <a:effectLst/>
                <a:uLnTx/>
                <a:uFillTx/>
                <a:latin typeface="Helvetica Neue"/>
                <a:sym typeface="Helvetica Neue"/>
              </a:rPr>
              <a:t>Planned Value (PV) </a:t>
            </a:r>
            <a:r>
              <a:rPr kumimoji="0" lang="en-US" sz="1600" b="0" i="0" u="none" strike="noStrike" kern="0" cap="none" spc="0" normalizeH="0" baseline="0" noProof="0">
                <a:ln>
                  <a:noFill/>
                </a:ln>
                <a:solidFill>
                  <a:srgbClr val="00529B"/>
                </a:solidFill>
                <a:effectLst/>
                <a:uLnTx/>
                <a:uFillTx/>
                <a:latin typeface="Helvetica Neue"/>
                <a:sym typeface="Helvetica Neue"/>
              </a:rPr>
              <a:t>- budgeted cost</a:t>
            </a:r>
          </a:p>
        </p:txBody>
      </p:sp>
      <p:sp>
        <p:nvSpPr>
          <p:cNvPr id="4" name="TextBox 3">
            <a:extLst>
              <a:ext uri="{FF2B5EF4-FFF2-40B4-BE49-F238E27FC236}">
                <a16:creationId xmlns:a16="http://schemas.microsoft.com/office/drawing/2014/main" id="{06974BA5-2851-4AE8-8A4A-0B0047CE3EB9}"/>
              </a:ext>
            </a:extLst>
          </p:cNvPr>
          <p:cNvSpPr txBox="1"/>
          <p:nvPr/>
        </p:nvSpPr>
        <p:spPr>
          <a:xfrm>
            <a:off x="-457909" y="4498836"/>
            <a:ext cx="2892056" cy="523220"/>
          </a:xfrm>
          <a:prstGeom prst="rect">
            <a:avLst/>
          </a:prstGeom>
          <a:noFill/>
        </p:spPr>
        <p:txBody>
          <a:bodyPr wrap="square" lIns="91440" tIns="45720" rIns="91440" bIns="45720" rtlCol="0" anchor="t">
            <a:spAutoFit/>
          </a:bodyPr>
          <a:lstStyle/>
          <a:p>
            <a:pPr algn="ctr"/>
            <a:r>
              <a:rPr lang="en-US" sz="1300" i="1">
                <a:solidFill>
                  <a:schemeClr val="tx1">
                    <a:lumMod val="75000"/>
                    <a:lumOff val="25000"/>
                  </a:schemeClr>
                </a:solidFill>
                <a:latin typeface="Helvetica Neue"/>
              </a:rPr>
              <a:t>Narrator: </a:t>
            </a:r>
            <a:r>
              <a:rPr lang="en-US" sz="1300" i="1" err="1">
                <a:solidFill>
                  <a:schemeClr val="tx1">
                    <a:lumMod val="75000"/>
                    <a:lumOff val="25000"/>
                  </a:schemeClr>
                </a:solidFill>
                <a:latin typeface="Helvetica Neue"/>
              </a:rPr>
              <a:t>Margy</a:t>
            </a:r>
            <a:r>
              <a:rPr lang="en-US" sz="1300" i="1">
                <a:solidFill>
                  <a:schemeClr val="tx1">
                    <a:lumMod val="75000"/>
                    <a:lumOff val="25000"/>
                  </a:schemeClr>
                </a:solidFill>
                <a:latin typeface="Helvetica Neue"/>
              </a:rPr>
              <a:t> Orozco</a:t>
            </a:r>
            <a:endParaRPr lang="en-US" sz="1300" i="1">
              <a:solidFill>
                <a:schemeClr val="tx1">
                  <a:lumMod val="75000"/>
                  <a:lumOff val="25000"/>
                </a:schemeClr>
              </a:solidFill>
              <a:latin typeface="Helvetica Neue" panose="020B0604020202020204" charset="0"/>
              <a:ea typeface="Helvetica Neue"/>
              <a:cs typeface="Helvetica Neue"/>
              <a:sym typeface="Helvetica Neue"/>
            </a:endParaRPr>
          </a:p>
          <a:p>
            <a:endParaRPr lang="en-US" i="1">
              <a:solidFill>
                <a:schemeClr val="tx1">
                  <a:lumMod val="75000"/>
                  <a:lumOff val="25000"/>
                </a:schemeClr>
              </a:solidFill>
              <a:latin typeface="Helvetica Neue" panose="020B0604020202020204" charset="0"/>
            </a:endParaRPr>
          </a:p>
        </p:txBody>
      </p:sp>
      <p:sp>
        <p:nvSpPr>
          <p:cNvPr id="2" name="TextBox 1">
            <a:extLst>
              <a:ext uri="{FF2B5EF4-FFF2-40B4-BE49-F238E27FC236}">
                <a16:creationId xmlns:a16="http://schemas.microsoft.com/office/drawing/2014/main" id="{906BD314-BF7D-4412-B94C-BB8E0E59F539}"/>
              </a:ext>
            </a:extLst>
          </p:cNvPr>
          <p:cNvSpPr txBox="1"/>
          <p:nvPr/>
        </p:nvSpPr>
        <p:spPr>
          <a:xfrm>
            <a:off x="4644939" y="1510900"/>
            <a:ext cx="4063690" cy="2923877"/>
          </a:xfrm>
          <a:prstGeom prst="rect">
            <a:avLst/>
          </a:prstGeom>
          <a:noFill/>
        </p:spPr>
        <p:txBody>
          <a:bodyPr wrap="square" rtlCol="0">
            <a:spAutoFit/>
          </a:bodyPr>
          <a:lstStyle/>
          <a:p>
            <a:pPr marL="457200" marR="0" lvl="0" indent="-301625" algn="l" defTabSz="914400" rtl="0" eaLnBrk="1" fontAlgn="auto" latinLnBrk="0" hangingPunct="1">
              <a:spcBef>
                <a:spcPts val="600"/>
              </a:spcBef>
              <a:spcAft>
                <a:spcPts val="600"/>
              </a:spcAft>
              <a:buClr>
                <a:srgbClr val="EDB184"/>
              </a:buClr>
              <a:buSzPts val="1150"/>
              <a:buFont typeface="Noto Sans Symbols"/>
              <a:buChar char="■"/>
              <a:tabLst/>
              <a:defRPr/>
            </a:pPr>
            <a:r>
              <a:rPr kumimoji="0" lang="en-US" sz="1600" b="1" i="0" u="none" strike="noStrike" kern="0" cap="none" spc="0" normalizeH="0" baseline="0" noProof="0">
                <a:ln>
                  <a:noFill/>
                </a:ln>
                <a:solidFill>
                  <a:srgbClr val="00529B"/>
                </a:solidFill>
                <a:effectLst/>
                <a:uLnTx/>
                <a:uFillTx/>
                <a:latin typeface="Helvetica Neue"/>
                <a:sym typeface="Helvetica Neue"/>
              </a:rPr>
              <a:t>Earned Value (EV) </a:t>
            </a:r>
            <a:r>
              <a:rPr kumimoji="0" lang="en-US" sz="1600" b="0" i="0" u="none" strike="noStrike" kern="0" cap="none" spc="0" normalizeH="0" baseline="0" noProof="0">
                <a:ln>
                  <a:noFill/>
                </a:ln>
                <a:solidFill>
                  <a:srgbClr val="00529B"/>
                </a:solidFill>
                <a:effectLst/>
                <a:uLnTx/>
                <a:uFillTx/>
                <a:latin typeface="Helvetica Neue"/>
                <a:sym typeface="Helvetica Neue"/>
              </a:rPr>
              <a:t>- current </a:t>
            </a:r>
            <a:r>
              <a:rPr lang="en-US" sz="1600">
                <a:solidFill>
                  <a:srgbClr val="00529B"/>
                </a:solidFill>
                <a:latin typeface="Helvetica Neue"/>
                <a:sym typeface="Helvetica Neue"/>
              </a:rPr>
              <a:t>cost or progress of the project</a:t>
            </a:r>
            <a:endParaRPr kumimoji="0" lang="en-US" sz="1600" b="0" i="0" u="none" strike="noStrike" kern="0" cap="none" spc="0" normalizeH="0" baseline="0" noProof="0">
              <a:ln>
                <a:noFill/>
              </a:ln>
              <a:solidFill>
                <a:srgbClr val="00529B"/>
              </a:solidFill>
              <a:effectLst/>
              <a:uLnTx/>
              <a:uFillTx/>
              <a:latin typeface="Helvetica Neue"/>
              <a:sym typeface="Helvetica Neue"/>
            </a:endParaRPr>
          </a:p>
          <a:p>
            <a:pPr marL="457200" marR="0" lvl="0" indent="-301625" algn="l" defTabSz="914400" rtl="0" eaLnBrk="1" fontAlgn="auto" latinLnBrk="0" hangingPunct="1">
              <a:spcBef>
                <a:spcPts val="600"/>
              </a:spcBef>
              <a:spcAft>
                <a:spcPts val="600"/>
              </a:spcAft>
              <a:buClr>
                <a:srgbClr val="EDB184"/>
              </a:buClr>
              <a:buSzPts val="1150"/>
              <a:buFont typeface="Noto Sans Symbols"/>
              <a:buChar char="■"/>
              <a:tabLst/>
              <a:defRPr/>
            </a:pPr>
            <a:r>
              <a:rPr kumimoji="0" lang="en-US" sz="1600" b="1" i="0" u="none" strike="noStrike" kern="0" cap="none" spc="0" normalizeH="0" baseline="0" noProof="0">
                <a:ln>
                  <a:noFill/>
                </a:ln>
                <a:solidFill>
                  <a:srgbClr val="00529B"/>
                </a:solidFill>
                <a:effectLst/>
                <a:uLnTx/>
                <a:uFillTx/>
                <a:latin typeface="Helvetica Neue"/>
                <a:sym typeface="Helvetica Neue"/>
              </a:rPr>
              <a:t>Budget at Completion (BAC) </a:t>
            </a:r>
            <a:r>
              <a:rPr kumimoji="0" lang="en-US" sz="1600" b="0" i="0" u="none" strike="noStrike" kern="0" cap="none" spc="0" normalizeH="0" baseline="0" noProof="0">
                <a:ln>
                  <a:noFill/>
                </a:ln>
                <a:solidFill>
                  <a:srgbClr val="00529B"/>
                </a:solidFill>
                <a:effectLst/>
                <a:uLnTx/>
                <a:uFillTx/>
                <a:latin typeface="Helvetica Neue"/>
                <a:sym typeface="Helvetica Neue"/>
              </a:rPr>
              <a:t>- total projected budget</a:t>
            </a:r>
          </a:p>
          <a:p>
            <a:pPr marL="914400" marR="0" lvl="1" indent="-301625" algn="l" defTabSz="914400" rtl="0" eaLnBrk="1" fontAlgn="auto" latinLnBrk="0" hangingPunct="1">
              <a:spcBef>
                <a:spcPts val="600"/>
              </a:spcBef>
              <a:spcAft>
                <a:spcPts val="600"/>
              </a:spcAft>
              <a:buClr>
                <a:srgbClr val="E17F35"/>
              </a:buClr>
              <a:buSzPts val="1150"/>
              <a:buFont typeface="Noto Sans Symbols"/>
              <a:buChar char="■"/>
              <a:tabLst/>
              <a:defRPr/>
            </a:pPr>
            <a:r>
              <a:rPr kumimoji="0" lang="en-US" sz="1200" b="0" i="0" u="none" strike="noStrike" kern="0" cap="none" spc="0" normalizeH="0" baseline="0" noProof="0">
                <a:ln>
                  <a:noFill/>
                </a:ln>
                <a:solidFill>
                  <a:srgbClr val="00529B"/>
                </a:solidFill>
                <a:effectLst/>
                <a:uLnTx/>
                <a:uFillTx/>
                <a:latin typeface="Helvetica Neue"/>
                <a:sym typeface="Helvetica Neue"/>
              </a:rPr>
              <a:t>Benchmark for computing overruns and underruns</a:t>
            </a:r>
          </a:p>
          <a:p>
            <a:pPr marL="457200" marR="0" lvl="0" indent="-301625" algn="l" defTabSz="914400" rtl="0" eaLnBrk="1" fontAlgn="auto" latinLnBrk="0" hangingPunct="1">
              <a:spcBef>
                <a:spcPts val="600"/>
              </a:spcBef>
              <a:spcAft>
                <a:spcPts val="600"/>
              </a:spcAft>
              <a:buClr>
                <a:srgbClr val="EDB184"/>
              </a:buClr>
              <a:buSzPts val="1150"/>
              <a:buFont typeface="Noto Sans Symbols"/>
              <a:buChar char="■"/>
              <a:tabLst/>
              <a:defRPr/>
            </a:pPr>
            <a:r>
              <a:rPr kumimoji="0" lang="en-US" sz="1600" b="1" i="0" u="none" strike="noStrike" kern="0" cap="none" spc="0" normalizeH="0" baseline="0" noProof="0">
                <a:ln>
                  <a:noFill/>
                </a:ln>
                <a:solidFill>
                  <a:srgbClr val="00529B"/>
                </a:solidFill>
                <a:effectLst/>
                <a:uLnTx/>
                <a:uFillTx/>
                <a:latin typeface="Helvetica Neue"/>
                <a:sym typeface="Helvetica Neue"/>
              </a:rPr>
              <a:t>Schedule Variance (SV)</a:t>
            </a:r>
            <a:r>
              <a:rPr kumimoji="0" lang="en-US" sz="1600" b="0" i="0" u="none" strike="noStrike" kern="0" cap="none" spc="0" normalizeH="0" baseline="0" noProof="0">
                <a:ln>
                  <a:noFill/>
                </a:ln>
                <a:solidFill>
                  <a:srgbClr val="00529B"/>
                </a:solidFill>
                <a:effectLst/>
                <a:uLnTx/>
                <a:uFillTx/>
                <a:latin typeface="Helvetica Neue"/>
                <a:sym typeface="Helvetica Neue"/>
              </a:rPr>
              <a:t> - measures if project is on schedule</a:t>
            </a:r>
          </a:p>
          <a:p>
            <a:pPr marL="914400" marR="0" lvl="1" indent="-301625" algn="l" defTabSz="914400" rtl="0" eaLnBrk="1" fontAlgn="auto" latinLnBrk="0" hangingPunct="1">
              <a:spcBef>
                <a:spcPts val="600"/>
              </a:spcBef>
              <a:spcAft>
                <a:spcPts val="600"/>
              </a:spcAft>
              <a:buClr>
                <a:srgbClr val="E17F35"/>
              </a:buClr>
              <a:buSzPts val="1150"/>
              <a:buFont typeface="Noto Sans Symbols"/>
              <a:buChar char="■"/>
              <a:tabLst/>
              <a:defRPr/>
            </a:pPr>
            <a:r>
              <a:rPr kumimoji="0" lang="en-US" sz="1200" b="0" i="1" u="none" strike="noStrike" kern="0" cap="none" spc="0" normalizeH="0" baseline="0" noProof="0">
                <a:ln>
                  <a:noFill/>
                </a:ln>
                <a:solidFill>
                  <a:srgbClr val="00529B"/>
                </a:solidFill>
                <a:effectLst/>
                <a:uLnTx/>
                <a:uFillTx/>
                <a:latin typeface="Helvetica Neue"/>
                <a:sym typeface="Helvetica Neue"/>
              </a:rPr>
              <a:t>Schedule Variance (SV) = EV (Earned Value) – PV (Planned Value)</a:t>
            </a:r>
          </a:p>
        </p:txBody>
      </p:sp>
      <p:pic>
        <p:nvPicPr>
          <p:cNvPr id="3" name="Recorded Sound">
            <a:hlinkClick r:id="" action="ppaction://media"/>
            <a:extLst>
              <a:ext uri="{FF2B5EF4-FFF2-40B4-BE49-F238E27FC236}">
                <a16:creationId xmlns:a16="http://schemas.microsoft.com/office/drawing/2014/main" id="{2ECBDDE4-C47A-4A3B-8083-D922D7B559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64947" y="425515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8FAF4-5CB6-416F-A0F8-DBBF737B0A7A}"/>
              </a:ext>
            </a:extLst>
          </p:cNvPr>
          <p:cNvSpPr>
            <a:spLocks noGrp="1"/>
          </p:cNvSpPr>
          <p:nvPr>
            <p:ph type="body" idx="1"/>
          </p:nvPr>
        </p:nvSpPr>
        <p:spPr>
          <a:xfrm>
            <a:off x="327868" y="1404439"/>
            <a:ext cx="4022678" cy="3174706"/>
          </a:xfrm>
        </p:spPr>
        <p:txBody>
          <a:bodyPr/>
          <a:lstStyle/>
          <a:p>
            <a:pPr indent="-301625">
              <a:spcBef>
                <a:spcPts val="600"/>
              </a:spcBef>
              <a:spcAft>
                <a:spcPts val="600"/>
              </a:spcAft>
              <a:buSzPts val="1150"/>
            </a:pPr>
            <a:r>
              <a:rPr lang="en-US" sz="1600" b="1"/>
              <a:t>Cost Variance (CV) </a:t>
            </a:r>
            <a:r>
              <a:rPr lang="en-US" sz="1600"/>
              <a:t>- indicates how much over or under budget the project is.</a:t>
            </a:r>
          </a:p>
          <a:p>
            <a:pPr lvl="1" indent="-301625">
              <a:spcAft>
                <a:spcPts val="600"/>
              </a:spcAft>
              <a:buSzPts val="1150"/>
            </a:pPr>
            <a:r>
              <a:rPr lang="en-US" sz="1200" i="1"/>
              <a:t>Cost Variance (CV) = Earned Value (EV) – Actual Cost (AC)</a:t>
            </a:r>
          </a:p>
          <a:p>
            <a:pPr lvl="1" indent="-301625">
              <a:spcBef>
                <a:spcPts val="0"/>
              </a:spcBef>
              <a:buSzPts val="1150"/>
            </a:pPr>
            <a:endParaRPr lang="en-US" sz="1200" i="1"/>
          </a:p>
          <a:p>
            <a:pPr indent="-301625">
              <a:spcBef>
                <a:spcPts val="600"/>
              </a:spcBef>
              <a:spcAft>
                <a:spcPts val="600"/>
              </a:spcAft>
              <a:buSzPts val="1150"/>
            </a:pPr>
            <a:r>
              <a:rPr lang="en-US" sz="1600" b="1"/>
              <a:t>Cost Performance Index (CPI) </a:t>
            </a:r>
            <a:r>
              <a:rPr lang="en-US" sz="1600"/>
              <a:t>- budget efficiency level</a:t>
            </a:r>
          </a:p>
          <a:p>
            <a:pPr lvl="1" indent="-301625">
              <a:spcAft>
                <a:spcPts val="600"/>
              </a:spcAft>
              <a:buSzPts val="1150"/>
            </a:pPr>
            <a:r>
              <a:rPr lang="en-US" sz="1200" i="1"/>
              <a:t>Cost Performance Index (CPI) = Earned Value (EV) ÷ Actual Cost (AC)</a:t>
            </a:r>
          </a:p>
          <a:p>
            <a:pPr lvl="1" indent="-301625">
              <a:spcBef>
                <a:spcPts val="0"/>
              </a:spcBef>
              <a:buSzPts val="1150"/>
            </a:pPr>
            <a:endParaRPr lang="en-US" sz="1400"/>
          </a:p>
        </p:txBody>
      </p:sp>
      <p:sp>
        <p:nvSpPr>
          <p:cNvPr id="3" name="Title 2">
            <a:extLst>
              <a:ext uri="{FF2B5EF4-FFF2-40B4-BE49-F238E27FC236}">
                <a16:creationId xmlns:a16="http://schemas.microsoft.com/office/drawing/2014/main" id="{6B190D89-CAA5-4C89-AA97-8DEC6575FE79}"/>
              </a:ext>
            </a:extLst>
          </p:cNvPr>
          <p:cNvSpPr>
            <a:spLocks noGrp="1"/>
          </p:cNvSpPr>
          <p:nvPr>
            <p:ph type="title"/>
          </p:nvPr>
        </p:nvSpPr>
        <p:spPr/>
        <p:txBody>
          <a:bodyPr/>
          <a:lstStyle/>
          <a:p>
            <a:r>
              <a:rPr lang="en-US"/>
              <a:t>Earned Value Metrics</a:t>
            </a:r>
          </a:p>
        </p:txBody>
      </p:sp>
      <p:sp>
        <p:nvSpPr>
          <p:cNvPr id="4" name="TextBox 3">
            <a:extLst>
              <a:ext uri="{FF2B5EF4-FFF2-40B4-BE49-F238E27FC236}">
                <a16:creationId xmlns:a16="http://schemas.microsoft.com/office/drawing/2014/main" id="{DC9C7950-DCE6-4B62-A5C0-1F0F7189027F}"/>
              </a:ext>
            </a:extLst>
          </p:cNvPr>
          <p:cNvSpPr txBox="1"/>
          <p:nvPr/>
        </p:nvSpPr>
        <p:spPr>
          <a:xfrm>
            <a:off x="-395688" y="4522937"/>
            <a:ext cx="2892056" cy="292388"/>
          </a:xfrm>
          <a:prstGeom prst="rect">
            <a:avLst/>
          </a:prstGeom>
          <a:noFill/>
        </p:spPr>
        <p:txBody>
          <a:bodyPr wrap="square" rtlCol="0">
            <a:spAutoFit/>
          </a:bodyPr>
          <a:lstStyle/>
          <a:p>
            <a:pPr marL="0" lvl="0" indent="0" algn="ctr" rtl="0">
              <a:spcBef>
                <a:spcPts val="0"/>
              </a:spcBef>
              <a:spcAft>
                <a:spcPts val="0"/>
              </a:spcAft>
              <a:buNone/>
            </a:pPr>
            <a:r>
              <a:rPr lang="en-US" sz="1300" i="1">
                <a:solidFill>
                  <a:schemeClr val="tx1">
                    <a:lumMod val="75000"/>
                    <a:lumOff val="25000"/>
                  </a:schemeClr>
                </a:solidFill>
                <a:latin typeface="Helvetica Neue" panose="020B0604020202020204" charset="0"/>
              </a:rPr>
              <a:t>Narrator: </a:t>
            </a:r>
            <a:r>
              <a:rPr lang="en-US" sz="1300" i="1" err="1">
                <a:solidFill>
                  <a:schemeClr val="tx1">
                    <a:lumMod val="75000"/>
                    <a:lumOff val="25000"/>
                  </a:schemeClr>
                </a:solidFill>
                <a:latin typeface="Helvetica Neue" panose="020B0604020202020204" charset="0"/>
              </a:rPr>
              <a:t>Margy</a:t>
            </a:r>
            <a:r>
              <a:rPr lang="en-US" sz="1300" i="1">
                <a:solidFill>
                  <a:schemeClr val="tx1">
                    <a:lumMod val="75000"/>
                    <a:lumOff val="25000"/>
                  </a:schemeClr>
                </a:solidFill>
                <a:latin typeface="Helvetica Neue" panose="020B0604020202020204" charset="0"/>
              </a:rPr>
              <a:t> Orozco</a:t>
            </a:r>
            <a:endParaRPr lang="en-US" sz="1300" i="1">
              <a:solidFill>
                <a:schemeClr val="tx1">
                  <a:lumMod val="75000"/>
                  <a:lumOff val="25000"/>
                </a:schemeClr>
              </a:solidFill>
              <a:latin typeface="Helvetica Neue" panose="020B0604020202020204" charset="0"/>
              <a:ea typeface="Helvetica Neue"/>
              <a:cs typeface="Helvetica Neue"/>
              <a:sym typeface="Helvetica Neue"/>
            </a:endParaRPr>
          </a:p>
        </p:txBody>
      </p:sp>
      <p:sp>
        <p:nvSpPr>
          <p:cNvPr id="5" name="TextBox 4">
            <a:extLst>
              <a:ext uri="{FF2B5EF4-FFF2-40B4-BE49-F238E27FC236}">
                <a16:creationId xmlns:a16="http://schemas.microsoft.com/office/drawing/2014/main" id="{7E076AD3-0618-4D17-B42A-1522F40F5848}"/>
              </a:ext>
            </a:extLst>
          </p:cNvPr>
          <p:cNvSpPr txBox="1"/>
          <p:nvPr/>
        </p:nvSpPr>
        <p:spPr>
          <a:xfrm>
            <a:off x="4793456" y="1510900"/>
            <a:ext cx="3950494" cy="2754600"/>
          </a:xfrm>
          <a:prstGeom prst="rect">
            <a:avLst/>
          </a:prstGeom>
          <a:noFill/>
        </p:spPr>
        <p:txBody>
          <a:bodyPr wrap="square" rtlCol="0">
            <a:spAutoFit/>
          </a:bodyPr>
          <a:lstStyle/>
          <a:p>
            <a:pPr marL="457200" marR="0" lvl="0" indent="-301625" algn="l" defTabSz="914400" rtl="0" eaLnBrk="1" fontAlgn="auto" latinLnBrk="0" hangingPunct="1">
              <a:spcBef>
                <a:spcPts val="600"/>
              </a:spcBef>
              <a:spcAft>
                <a:spcPts val="600"/>
              </a:spcAft>
              <a:buClr>
                <a:srgbClr val="EDB184"/>
              </a:buClr>
              <a:buSzPts val="1150"/>
              <a:buFont typeface="Noto Sans Symbols"/>
              <a:buChar char="■"/>
              <a:tabLst/>
              <a:defRPr/>
            </a:pPr>
            <a:r>
              <a:rPr kumimoji="0" lang="en-US" sz="1600" b="1" i="0" u="none" strike="noStrike" kern="0" cap="none" spc="0" normalizeH="0" baseline="0" noProof="0">
                <a:ln>
                  <a:noFill/>
                </a:ln>
                <a:solidFill>
                  <a:srgbClr val="00529B"/>
                </a:solidFill>
                <a:effectLst/>
                <a:uLnTx/>
                <a:uFillTx/>
                <a:latin typeface="Helvetica Neue"/>
                <a:sym typeface="Helvetica Neue"/>
              </a:rPr>
              <a:t>Schedule </a:t>
            </a:r>
            <a:r>
              <a:rPr lang="en-US" sz="1600" b="1">
                <a:solidFill>
                  <a:srgbClr val="00529B"/>
                </a:solidFill>
                <a:latin typeface="Helvetica Neue"/>
                <a:sym typeface="Helvetica Neue"/>
              </a:rPr>
              <a:t>P</a:t>
            </a:r>
            <a:r>
              <a:rPr kumimoji="0" lang="en-US" sz="1600" b="1" i="0" u="none" strike="noStrike" kern="0" cap="none" spc="0" normalizeH="0" baseline="0" noProof="0" err="1">
                <a:ln>
                  <a:noFill/>
                </a:ln>
                <a:solidFill>
                  <a:srgbClr val="00529B"/>
                </a:solidFill>
                <a:effectLst/>
                <a:uLnTx/>
                <a:uFillTx/>
                <a:latin typeface="Helvetica Neue"/>
                <a:sym typeface="Helvetica Neue"/>
              </a:rPr>
              <a:t>erformance</a:t>
            </a:r>
            <a:r>
              <a:rPr kumimoji="0" lang="en-US" sz="1600" b="1" i="0" u="none" strike="noStrike" kern="0" cap="none" spc="0" normalizeH="0" baseline="0" noProof="0">
                <a:ln>
                  <a:noFill/>
                </a:ln>
                <a:solidFill>
                  <a:srgbClr val="00529B"/>
                </a:solidFill>
                <a:effectLst/>
                <a:uLnTx/>
                <a:uFillTx/>
                <a:latin typeface="Helvetica Neue"/>
                <a:sym typeface="Helvetica Neue"/>
              </a:rPr>
              <a:t> Index (SPI) </a:t>
            </a:r>
            <a:r>
              <a:rPr kumimoji="0" lang="en-US" sz="1600" b="0" i="0" u="none" strike="noStrike" kern="0" cap="none" spc="0" normalizeH="0" baseline="0" noProof="0">
                <a:ln>
                  <a:noFill/>
                </a:ln>
                <a:solidFill>
                  <a:srgbClr val="00529B"/>
                </a:solidFill>
                <a:effectLst/>
                <a:uLnTx/>
                <a:uFillTx/>
                <a:latin typeface="Helvetica Neue"/>
                <a:sym typeface="Helvetica Neue"/>
              </a:rPr>
              <a:t>- schedule efficiency level</a:t>
            </a:r>
          </a:p>
          <a:p>
            <a:pPr marL="914400" marR="0" lvl="1" indent="-301625" algn="l" defTabSz="914400" rtl="0" eaLnBrk="1" fontAlgn="auto" latinLnBrk="0" hangingPunct="1">
              <a:spcBef>
                <a:spcPts val="600"/>
              </a:spcBef>
              <a:spcAft>
                <a:spcPts val="600"/>
              </a:spcAft>
              <a:buClr>
                <a:srgbClr val="E17F35"/>
              </a:buClr>
              <a:buSzPts val="1150"/>
              <a:buFont typeface="Noto Sans Symbols"/>
              <a:buChar char="■"/>
              <a:tabLst/>
              <a:defRPr/>
            </a:pPr>
            <a:r>
              <a:rPr kumimoji="0" lang="en-US" sz="1200" b="0" i="1" u="none" strike="noStrike" kern="0" cap="none" spc="0" normalizeH="0" baseline="0" noProof="0">
                <a:ln>
                  <a:noFill/>
                </a:ln>
                <a:solidFill>
                  <a:srgbClr val="00529B"/>
                </a:solidFill>
                <a:effectLst/>
                <a:uLnTx/>
                <a:uFillTx/>
                <a:latin typeface="Helvetica Neue"/>
                <a:sym typeface="Helvetica Neue"/>
              </a:rPr>
              <a:t>Schedule Performance Index (SPI) = Earned Value (EV) ÷ Planned Value (PV)</a:t>
            </a:r>
          </a:p>
          <a:p>
            <a:pPr marL="914400" marR="0" lvl="1" indent="-301625" algn="l" defTabSz="914400" rtl="0" eaLnBrk="1" fontAlgn="auto" latinLnBrk="0" hangingPunct="1">
              <a:buClr>
                <a:srgbClr val="E17F35"/>
              </a:buClr>
              <a:buSzPts val="1150"/>
              <a:buFont typeface="Noto Sans Symbols"/>
              <a:buChar char="■"/>
              <a:tabLst/>
              <a:defRPr/>
            </a:pPr>
            <a:endParaRPr kumimoji="0" lang="en-US" sz="1200" b="0" i="1" u="none" strike="noStrike" kern="0" cap="none" spc="0" normalizeH="0" baseline="0" noProof="0">
              <a:ln>
                <a:noFill/>
              </a:ln>
              <a:solidFill>
                <a:srgbClr val="00529B"/>
              </a:solidFill>
              <a:effectLst/>
              <a:uLnTx/>
              <a:uFillTx/>
              <a:latin typeface="Helvetica Neue"/>
              <a:sym typeface="Helvetica Neue"/>
            </a:endParaRPr>
          </a:p>
          <a:p>
            <a:pPr marL="457200" marR="0" lvl="0" indent="-301625" algn="l" defTabSz="914400" rtl="0" eaLnBrk="1" fontAlgn="auto" latinLnBrk="0" hangingPunct="1">
              <a:spcBef>
                <a:spcPts val="600"/>
              </a:spcBef>
              <a:spcAft>
                <a:spcPts val="600"/>
              </a:spcAft>
              <a:buClr>
                <a:srgbClr val="EDB184"/>
              </a:buClr>
              <a:buSzPts val="1150"/>
              <a:buFont typeface="Noto Sans Symbols"/>
              <a:buChar char="■"/>
              <a:tabLst/>
              <a:defRPr/>
            </a:pPr>
            <a:r>
              <a:rPr kumimoji="0" lang="en-US" sz="1600" b="1" i="0" u="none" strike="noStrike" kern="0" cap="none" spc="0" normalizeH="0" baseline="0" noProof="0">
                <a:ln>
                  <a:noFill/>
                </a:ln>
                <a:solidFill>
                  <a:srgbClr val="00529B"/>
                </a:solidFill>
                <a:effectLst/>
                <a:uLnTx/>
                <a:uFillTx/>
                <a:latin typeface="Helvetica Neue"/>
                <a:sym typeface="Helvetica Neue"/>
              </a:rPr>
              <a:t>Estimate To Complete (ETC) </a:t>
            </a:r>
            <a:r>
              <a:rPr kumimoji="0" lang="en-US" sz="1600" b="0" i="0" u="none" strike="noStrike" kern="0" cap="none" spc="0" normalizeH="0" baseline="0" noProof="0">
                <a:ln>
                  <a:noFill/>
                </a:ln>
                <a:solidFill>
                  <a:srgbClr val="00529B"/>
                </a:solidFill>
                <a:effectLst/>
                <a:uLnTx/>
                <a:uFillTx/>
                <a:latin typeface="Helvetica Neue"/>
                <a:sym typeface="Helvetica Neue"/>
              </a:rPr>
              <a:t>- the expected remaining cost</a:t>
            </a:r>
          </a:p>
          <a:p>
            <a:pPr marL="914400" marR="0" lvl="1" indent="-301625" algn="l" defTabSz="914400" rtl="0" eaLnBrk="1" fontAlgn="auto" latinLnBrk="0" hangingPunct="1">
              <a:spcBef>
                <a:spcPts val="600"/>
              </a:spcBef>
              <a:spcAft>
                <a:spcPts val="600"/>
              </a:spcAft>
              <a:buClr>
                <a:srgbClr val="E17F35"/>
              </a:buClr>
              <a:buSzPts val="1150"/>
              <a:buFont typeface="Noto Sans Symbols"/>
              <a:buChar char="■"/>
              <a:tabLst/>
              <a:defRPr/>
            </a:pPr>
            <a:r>
              <a:rPr kumimoji="0" lang="en-US" sz="1200" b="0" i="1" u="none" strike="noStrike" kern="0" cap="none" spc="0" normalizeH="0" baseline="0" noProof="0">
                <a:ln>
                  <a:noFill/>
                </a:ln>
                <a:solidFill>
                  <a:srgbClr val="00529B"/>
                </a:solidFill>
                <a:effectLst/>
                <a:uLnTx/>
                <a:uFillTx/>
                <a:latin typeface="Helvetica Neue"/>
                <a:sym typeface="Helvetica Neue"/>
              </a:rPr>
              <a:t>Estimate to Complete (ETC) = (BAC – EV) ÷ CPI</a:t>
            </a:r>
          </a:p>
          <a:p>
            <a:endParaRPr lang="en-US"/>
          </a:p>
        </p:txBody>
      </p:sp>
      <p:pic>
        <p:nvPicPr>
          <p:cNvPr id="6" name="Recorded Sound">
            <a:hlinkClick r:id="" action="ppaction://media"/>
            <a:extLst>
              <a:ext uri="{FF2B5EF4-FFF2-40B4-BE49-F238E27FC236}">
                <a16:creationId xmlns:a16="http://schemas.microsoft.com/office/drawing/2014/main" id="{F590C0E6-DFA6-4CA1-927A-E5A646F7ED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0268" y="4091782"/>
            <a:ext cx="487363" cy="487363"/>
          </a:xfrm>
          <a:prstGeom prst="rect">
            <a:avLst/>
          </a:prstGeom>
        </p:spPr>
      </p:pic>
    </p:spTree>
    <p:extLst>
      <p:ext uri="{BB962C8B-B14F-4D97-AF65-F5344CB8AC3E}">
        <p14:creationId xmlns:p14="http://schemas.microsoft.com/office/powerpoint/2010/main" val="298125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27918" y="665841"/>
            <a:ext cx="7556400" cy="83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Deliverymeds Status</a:t>
            </a:r>
            <a:endParaRPr/>
          </a:p>
        </p:txBody>
      </p:sp>
      <p:sp>
        <p:nvSpPr>
          <p:cNvPr id="156" name="Google Shape;156;p27"/>
          <p:cNvSpPr txBox="1">
            <a:spLocks noGrp="1"/>
          </p:cNvSpPr>
          <p:nvPr>
            <p:ph type="body" idx="1"/>
          </p:nvPr>
        </p:nvSpPr>
        <p:spPr>
          <a:xfrm>
            <a:off x="327918" y="1403559"/>
            <a:ext cx="7556400" cy="3074100"/>
          </a:xfrm>
          <a:prstGeom prst="rect">
            <a:avLst/>
          </a:prstGeom>
          <a:noFill/>
          <a:ln>
            <a:noFill/>
          </a:ln>
        </p:spPr>
        <p:txBody>
          <a:bodyPr spcFirstLastPara="1" wrap="square" lIns="91425" tIns="45700" rIns="91425" bIns="45700" anchor="t" anchorCtr="0">
            <a:noAutofit/>
          </a:bodyPr>
          <a:lstStyle/>
          <a:p>
            <a:pPr marL="457200" lvl="0" indent="-301625" algn="l" rtl="0">
              <a:spcBef>
                <a:spcPts val="0"/>
              </a:spcBef>
              <a:spcAft>
                <a:spcPts val="0"/>
              </a:spcAft>
              <a:buSzPts val="1150"/>
              <a:buChar char="■"/>
            </a:pPr>
            <a:r>
              <a:rPr lang="en" sz="2000" b="1"/>
              <a:t>Status date:</a:t>
            </a:r>
            <a:r>
              <a:rPr lang="en" sz="2000"/>
              <a:t> 7/30/2021</a:t>
            </a:r>
            <a:endParaRPr sz="2000"/>
          </a:p>
          <a:p>
            <a:pPr marL="457200" lvl="0" indent="-301625" algn="l" rtl="0">
              <a:spcBef>
                <a:spcPts val="0"/>
              </a:spcBef>
              <a:spcAft>
                <a:spcPts val="0"/>
              </a:spcAft>
              <a:buSzPts val="1150"/>
              <a:buChar char="■"/>
            </a:pPr>
            <a:r>
              <a:rPr lang="en" sz="2000" b="1"/>
              <a:t>Percent complete:</a:t>
            </a:r>
            <a:r>
              <a:rPr lang="en" sz="2000"/>
              <a:t> 40%</a:t>
            </a:r>
            <a:endParaRPr sz="2000"/>
          </a:p>
          <a:p>
            <a:pPr marL="457200" lvl="0" indent="-301625" algn="l" rtl="0">
              <a:spcBef>
                <a:spcPts val="0"/>
              </a:spcBef>
              <a:spcAft>
                <a:spcPts val="0"/>
              </a:spcAft>
              <a:buSzPts val="1150"/>
              <a:buChar char="■"/>
            </a:pPr>
            <a:r>
              <a:rPr lang="en" sz="2000" b="1"/>
              <a:t>Project status</a:t>
            </a:r>
            <a:endParaRPr sz="2000" b="1"/>
          </a:p>
          <a:p>
            <a:pPr marL="914400" lvl="1" indent="-301625" algn="l" rtl="0">
              <a:spcBef>
                <a:spcPts val="0"/>
              </a:spcBef>
              <a:spcAft>
                <a:spcPts val="0"/>
              </a:spcAft>
              <a:buSzPts val="1150"/>
              <a:buChar char="■"/>
            </a:pPr>
            <a:r>
              <a:rPr lang="en" sz="1600"/>
              <a:t>BAC = $455,266.60</a:t>
            </a:r>
            <a:endParaRPr sz="1600"/>
          </a:p>
          <a:p>
            <a:pPr marL="914400" lvl="1" indent="-301625" algn="l" rtl="0">
              <a:spcBef>
                <a:spcPts val="0"/>
              </a:spcBef>
              <a:spcAft>
                <a:spcPts val="0"/>
              </a:spcAft>
              <a:buSzPts val="1150"/>
              <a:buChar char="■"/>
            </a:pPr>
            <a:r>
              <a:rPr lang="en" sz="1600"/>
              <a:t>PV = $329,876.70</a:t>
            </a:r>
            <a:endParaRPr sz="1600"/>
          </a:p>
          <a:p>
            <a:pPr marL="914400" lvl="1" indent="-301625" algn="l" rtl="0">
              <a:spcBef>
                <a:spcPts val="0"/>
              </a:spcBef>
              <a:spcAft>
                <a:spcPts val="0"/>
              </a:spcAft>
              <a:buSzPts val="1150"/>
              <a:buChar char="■"/>
            </a:pPr>
            <a:r>
              <a:rPr lang="en" sz="1600"/>
              <a:t>EV = $122,059.00</a:t>
            </a:r>
            <a:endParaRPr sz="1600"/>
          </a:p>
          <a:p>
            <a:pPr marL="914400" lvl="1" indent="-301625" algn="l" rtl="0">
              <a:spcBef>
                <a:spcPts val="0"/>
              </a:spcBef>
              <a:spcAft>
                <a:spcPts val="0"/>
              </a:spcAft>
              <a:buSzPts val="1150"/>
              <a:buChar char="■"/>
            </a:pPr>
            <a:r>
              <a:rPr lang="en" sz="1600"/>
              <a:t>AC = $119,959.00</a:t>
            </a:r>
            <a:endParaRPr sz="1600"/>
          </a:p>
          <a:p>
            <a:pPr marL="914400" lvl="0" indent="0" algn="l" rtl="0">
              <a:spcBef>
                <a:spcPts val="0"/>
              </a:spcBef>
              <a:spcAft>
                <a:spcPts val="0"/>
              </a:spcAft>
              <a:buNone/>
            </a:pPr>
            <a:endParaRPr/>
          </a:p>
        </p:txBody>
      </p:sp>
      <p:pic>
        <p:nvPicPr>
          <p:cNvPr id="157" name="Google Shape;157;p27"/>
          <p:cNvPicPr preferRelativeResize="0"/>
          <p:nvPr/>
        </p:nvPicPr>
        <p:blipFill>
          <a:blip r:embed="rId5">
            <a:alphaModFix/>
          </a:blip>
          <a:stretch>
            <a:fillRect/>
          </a:stretch>
        </p:blipFill>
        <p:spPr>
          <a:xfrm>
            <a:off x="1223223" y="3585550"/>
            <a:ext cx="6697544" cy="701925"/>
          </a:xfrm>
          <a:prstGeom prst="rect">
            <a:avLst/>
          </a:prstGeom>
          <a:noFill/>
          <a:ln>
            <a:noFill/>
          </a:ln>
        </p:spPr>
      </p:pic>
      <p:pic>
        <p:nvPicPr>
          <p:cNvPr id="158" name="Google Shape;158;p27"/>
          <p:cNvPicPr preferRelativeResize="0"/>
          <p:nvPr/>
        </p:nvPicPr>
        <p:blipFill>
          <a:blip r:embed="rId6">
            <a:alphaModFix/>
          </a:blip>
          <a:stretch>
            <a:fillRect/>
          </a:stretch>
        </p:blipFill>
        <p:spPr>
          <a:xfrm>
            <a:off x="4462758" y="1502838"/>
            <a:ext cx="3458017" cy="1664750"/>
          </a:xfrm>
          <a:prstGeom prst="rect">
            <a:avLst/>
          </a:prstGeom>
          <a:noFill/>
          <a:ln>
            <a:noFill/>
          </a:ln>
        </p:spPr>
      </p:pic>
      <p:sp>
        <p:nvSpPr>
          <p:cNvPr id="159" name="Google Shape;159;p27"/>
          <p:cNvSpPr txBox="1">
            <a:spLocks noGrp="1"/>
          </p:cNvSpPr>
          <p:nvPr>
            <p:ph type="body" idx="1"/>
          </p:nvPr>
        </p:nvSpPr>
        <p:spPr>
          <a:xfrm>
            <a:off x="4730925" y="3167600"/>
            <a:ext cx="2921700" cy="226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800" i="1"/>
              <a:t>Microsoft Project Statistics on current progress</a:t>
            </a:r>
            <a:endParaRPr sz="800" i="1"/>
          </a:p>
        </p:txBody>
      </p:sp>
      <p:sp>
        <p:nvSpPr>
          <p:cNvPr id="160" name="Google Shape;160;p27"/>
          <p:cNvSpPr txBox="1">
            <a:spLocks noGrp="1"/>
          </p:cNvSpPr>
          <p:nvPr>
            <p:ph type="body" idx="1"/>
          </p:nvPr>
        </p:nvSpPr>
        <p:spPr>
          <a:xfrm>
            <a:off x="3111150" y="4295550"/>
            <a:ext cx="2921700" cy="226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800" i="1"/>
              <a:t>Earned Value information derived from MSP</a:t>
            </a:r>
            <a:endParaRPr sz="800" i="1"/>
          </a:p>
        </p:txBody>
      </p:sp>
      <p:pic>
        <p:nvPicPr>
          <p:cNvPr id="2" name="Recorded Sound">
            <a:hlinkClick r:id="" action="ppaction://media"/>
            <a:extLst>
              <a:ext uri="{FF2B5EF4-FFF2-40B4-BE49-F238E27FC236}">
                <a16:creationId xmlns:a16="http://schemas.microsoft.com/office/drawing/2014/main" id="{1EC36E8F-A2AA-4ED2-89F8-E892823CC73E}"/>
              </a:ext>
            </a:extLst>
          </p:cNvPr>
          <p:cNvPicPr>
            <a:picLocks noChangeAspect="1"/>
          </p:cNvPicPr>
          <p:nvPr>
            <a:audioFile r:link="rId1"/>
            <p:extLst>
              <p:ext uri="{DAA4B4D4-6D71-4841-9C94-3DE7FCFB9230}">
                <p14:media xmlns:p14="http://schemas.microsoft.com/office/powerpoint/2010/main" r:embed="rId2">
                  <p14:trim end="1.3647911337E6"/>
                </p14:media>
              </p:ext>
            </p:extLst>
          </p:nvPr>
        </p:nvPicPr>
        <p:blipFill>
          <a:blip r:embed="rId7"/>
          <a:stretch>
            <a:fillRect/>
          </a:stretch>
        </p:blipFill>
        <p:spPr>
          <a:xfrm>
            <a:off x="8608993" y="4133310"/>
            <a:ext cx="341259" cy="324480"/>
          </a:xfrm>
          <a:prstGeom prst="rect">
            <a:avLst/>
          </a:prstGeom>
        </p:spPr>
      </p:pic>
      <p:sp>
        <p:nvSpPr>
          <p:cNvPr id="9" name="TextBox 8">
            <a:extLst>
              <a:ext uri="{FF2B5EF4-FFF2-40B4-BE49-F238E27FC236}">
                <a16:creationId xmlns:a16="http://schemas.microsoft.com/office/drawing/2014/main" id="{058EEFAE-B343-4AA2-9EA6-50F81CA45E61}"/>
              </a:ext>
            </a:extLst>
          </p:cNvPr>
          <p:cNvSpPr txBox="1"/>
          <p:nvPr/>
        </p:nvSpPr>
        <p:spPr>
          <a:xfrm>
            <a:off x="-457909" y="4498836"/>
            <a:ext cx="2892056" cy="523220"/>
          </a:xfrm>
          <a:prstGeom prst="rect">
            <a:avLst/>
          </a:prstGeom>
          <a:noFill/>
        </p:spPr>
        <p:txBody>
          <a:bodyPr wrap="square" rtlCol="0">
            <a:spAutoFit/>
          </a:bodyPr>
          <a:lstStyle/>
          <a:p>
            <a:pPr marL="0" lvl="0" indent="0" algn="ctr" rtl="0">
              <a:spcBef>
                <a:spcPts val="0"/>
              </a:spcBef>
              <a:spcAft>
                <a:spcPts val="0"/>
              </a:spcAft>
              <a:buNone/>
            </a:pPr>
            <a:r>
              <a:rPr lang="en-US" sz="1300" i="1">
                <a:solidFill>
                  <a:schemeClr val="tx1">
                    <a:lumMod val="75000"/>
                    <a:lumOff val="25000"/>
                  </a:schemeClr>
                </a:solidFill>
                <a:latin typeface="Helvetica Neue" panose="020B0604020202020204" charset="0"/>
              </a:rPr>
              <a:t>Narrator: Anthony Noto</a:t>
            </a:r>
            <a:endParaRPr lang="en-US" sz="1300" i="1">
              <a:solidFill>
                <a:schemeClr val="tx1">
                  <a:lumMod val="75000"/>
                  <a:lumOff val="25000"/>
                </a:schemeClr>
              </a:solidFill>
              <a:latin typeface="Helvetica Neue" panose="020B0604020202020204" charset="0"/>
              <a:ea typeface="Helvetica Neue"/>
              <a:cs typeface="Helvetica Neue"/>
              <a:sym typeface="Helvetica Neue"/>
            </a:endParaRPr>
          </a:p>
          <a:p>
            <a:endParaRPr lang="en-US" i="1">
              <a:solidFill>
                <a:schemeClr val="tx1">
                  <a:lumMod val="75000"/>
                  <a:lumOff val="25000"/>
                </a:schemeClr>
              </a:solidFill>
              <a:latin typeface="Helvetica Neue"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8"/>
          <p:cNvPicPr preferRelativeResize="0"/>
          <p:nvPr/>
        </p:nvPicPr>
        <p:blipFill>
          <a:blip r:embed="rId5">
            <a:alphaModFix/>
          </a:blip>
          <a:stretch>
            <a:fillRect/>
          </a:stretch>
        </p:blipFill>
        <p:spPr>
          <a:xfrm>
            <a:off x="1344186" y="453970"/>
            <a:ext cx="6455603" cy="4124405"/>
          </a:xfrm>
          <a:prstGeom prst="rect">
            <a:avLst/>
          </a:prstGeom>
          <a:noFill/>
          <a:ln>
            <a:noFill/>
          </a:ln>
        </p:spPr>
      </p:pic>
      <p:sp>
        <p:nvSpPr>
          <p:cNvPr id="166" name="Google Shape;166;p28"/>
          <p:cNvSpPr txBox="1">
            <a:spLocks noGrp="1"/>
          </p:cNvSpPr>
          <p:nvPr>
            <p:ph type="body" idx="1"/>
          </p:nvPr>
        </p:nvSpPr>
        <p:spPr>
          <a:xfrm>
            <a:off x="3111138" y="4578375"/>
            <a:ext cx="2921700" cy="226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800" i="1"/>
              <a:t>Overall Earned Value Table up to 40% Completion</a:t>
            </a:r>
            <a:endParaRPr sz="800" i="1"/>
          </a:p>
        </p:txBody>
      </p:sp>
      <p:pic>
        <p:nvPicPr>
          <p:cNvPr id="4" name="Recorded Sound">
            <a:hlinkClick r:id="" action="ppaction://media"/>
            <a:extLst>
              <a:ext uri="{FF2B5EF4-FFF2-40B4-BE49-F238E27FC236}">
                <a16:creationId xmlns:a16="http://schemas.microsoft.com/office/drawing/2014/main" id="{F68F1714-73A4-47E7-B876-B4670F50AD61}"/>
              </a:ext>
            </a:extLst>
          </p:cNvPr>
          <p:cNvPicPr>
            <a:picLocks noChangeAspect="1"/>
          </p:cNvPicPr>
          <p:nvPr>
            <a:audioFile r:link="rId1"/>
            <p:extLst>
              <p:ext uri="{DAA4B4D4-6D71-4841-9C94-3DE7FCFB9230}">
                <p14:media xmlns:p14="http://schemas.microsoft.com/office/powerpoint/2010/main" r:embed="rId2">
                  <p14:trim end="4971.3378"/>
                </p14:media>
              </p:ext>
            </p:extLst>
          </p:nvPr>
        </p:nvPicPr>
        <p:blipFill>
          <a:blip r:embed="rId6"/>
          <a:stretch>
            <a:fillRect/>
          </a:stretch>
        </p:blipFill>
        <p:spPr>
          <a:xfrm>
            <a:off x="8637654" y="4107179"/>
            <a:ext cx="349275" cy="349275"/>
          </a:xfrm>
          <a:prstGeom prst="rect">
            <a:avLst/>
          </a:prstGeom>
        </p:spPr>
      </p:pic>
      <p:sp>
        <p:nvSpPr>
          <p:cNvPr id="5" name="TextBox 4">
            <a:extLst>
              <a:ext uri="{FF2B5EF4-FFF2-40B4-BE49-F238E27FC236}">
                <a16:creationId xmlns:a16="http://schemas.microsoft.com/office/drawing/2014/main" id="{6519345D-5126-487E-8A39-FB31F09D4380}"/>
              </a:ext>
            </a:extLst>
          </p:cNvPr>
          <p:cNvSpPr txBox="1"/>
          <p:nvPr/>
        </p:nvSpPr>
        <p:spPr>
          <a:xfrm>
            <a:off x="-485618" y="4543265"/>
            <a:ext cx="2892056" cy="523220"/>
          </a:xfrm>
          <a:prstGeom prst="rect">
            <a:avLst/>
          </a:prstGeom>
          <a:noFill/>
        </p:spPr>
        <p:txBody>
          <a:bodyPr wrap="square" rtlCol="0">
            <a:spAutoFit/>
          </a:bodyPr>
          <a:lstStyle/>
          <a:p>
            <a:pPr marL="0" lvl="0" indent="0" algn="ctr" rtl="0">
              <a:spcBef>
                <a:spcPts val="0"/>
              </a:spcBef>
              <a:spcAft>
                <a:spcPts val="0"/>
              </a:spcAft>
              <a:buNone/>
            </a:pPr>
            <a:r>
              <a:rPr lang="en-US" sz="1300" i="1">
                <a:solidFill>
                  <a:schemeClr val="tx1">
                    <a:lumMod val="75000"/>
                    <a:lumOff val="25000"/>
                  </a:schemeClr>
                </a:solidFill>
                <a:latin typeface="Helvetica Neue" panose="020B0604020202020204" charset="0"/>
              </a:rPr>
              <a:t>Narrator: Anthony Noto</a:t>
            </a:r>
            <a:endParaRPr lang="en-US" sz="1300" i="1">
              <a:solidFill>
                <a:schemeClr val="tx1">
                  <a:lumMod val="75000"/>
                  <a:lumOff val="25000"/>
                </a:schemeClr>
              </a:solidFill>
              <a:latin typeface="Helvetica Neue" panose="020B0604020202020204" charset="0"/>
              <a:ea typeface="Helvetica Neue"/>
              <a:cs typeface="Helvetica Neue"/>
              <a:sym typeface="Helvetica Neue"/>
            </a:endParaRPr>
          </a:p>
          <a:p>
            <a:endParaRPr lang="en-US" i="1">
              <a:solidFill>
                <a:schemeClr val="tx1">
                  <a:lumMod val="75000"/>
                  <a:lumOff val="25000"/>
                </a:schemeClr>
              </a:solidFill>
              <a:latin typeface="Helvetica Neue"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27893" y="552941"/>
            <a:ext cx="7556400" cy="83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Deliverymeds Status</a:t>
            </a:r>
            <a:endParaRPr/>
          </a:p>
        </p:txBody>
      </p:sp>
      <p:sp>
        <p:nvSpPr>
          <p:cNvPr id="172" name="Google Shape;172;p29"/>
          <p:cNvSpPr txBox="1">
            <a:spLocks noGrp="1"/>
          </p:cNvSpPr>
          <p:nvPr>
            <p:ph type="body" idx="1"/>
          </p:nvPr>
        </p:nvSpPr>
        <p:spPr>
          <a:xfrm>
            <a:off x="327875" y="838071"/>
            <a:ext cx="5138100" cy="982800"/>
          </a:xfrm>
          <a:prstGeom prst="rect">
            <a:avLst/>
          </a:prstGeom>
        </p:spPr>
        <p:txBody>
          <a:bodyPr spcFirstLastPara="1" wrap="square" lIns="91425" tIns="45700" rIns="91425" bIns="45700" anchor="t" anchorCtr="0">
            <a:noAutofit/>
          </a:bodyPr>
          <a:lstStyle/>
          <a:p>
            <a:pPr marL="457200" lvl="0" indent="-295275" algn="l" rtl="0">
              <a:spcBef>
                <a:spcPts val="2000"/>
              </a:spcBef>
              <a:spcAft>
                <a:spcPts val="0"/>
              </a:spcAft>
              <a:buSzPts val="1050"/>
              <a:buChar char="■"/>
            </a:pPr>
            <a:r>
              <a:rPr lang="en" sz="2100" b="1"/>
              <a:t>Further cost information</a:t>
            </a:r>
            <a:endParaRPr sz="2100" b="1"/>
          </a:p>
          <a:p>
            <a:pPr marL="914400" lvl="1" indent="-295275" algn="l" rtl="0">
              <a:spcBef>
                <a:spcPts val="0"/>
              </a:spcBef>
              <a:spcAft>
                <a:spcPts val="0"/>
              </a:spcAft>
              <a:buSzPts val="1050"/>
              <a:buChar char="■"/>
            </a:pPr>
            <a:r>
              <a:rPr lang="en" sz="1700"/>
              <a:t>CV = $2,100.00</a:t>
            </a:r>
            <a:endParaRPr sz="1700"/>
          </a:p>
          <a:p>
            <a:pPr marL="914400" lvl="1" indent="-295275" algn="l" rtl="0">
              <a:spcBef>
                <a:spcPts val="0"/>
              </a:spcBef>
              <a:spcAft>
                <a:spcPts val="0"/>
              </a:spcAft>
              <a:buSzPts val="1050"/>
              <a:buChar char="■"/>
            </a:pPr>
            <a:r>
              <a:rPr lang="en" sz="1700"/>
              <a:t>CPI = 1.02</a:t>
            </a:r>
            <a:endParaRPr sz="1700"/>
          </a:p>
        </p:txBody>
      </p:sp>
      <p:pic>
        <p:nvPicPr>
          <p:cNvPr id="173" name="Google Shape;173;p29"/>
          <p:cNvPicPr preferRelativeResize="0"/>
          <p:nvPr/>
        </p:nvPicPr>
        <p:blipFill>
          <a:blip r:embed="rId5">
            <a:alphaModFix/>
          </a:blip>
          <a:stretch>
            <a:fillRect/>
          </a:stretch>
        </p:blipFill>
        <p:spPr>
          <a:xfrm>
            <a:off x="2405550" y="3786150"/>
            <a:ext cx="3401075" cy="720250"/>
          </a:xfrm>
          <a:prstGeom prst="rect">
            <a:avLst/>
          </a:prstGeom>
          <a:noFill/>
          <a:ln>
            <a:noFill/>
          </a:ln>
        </p:spPr>
      </p:pic>
      <p:pic>
        <p:nvPicPr>
          <p:cNvPr id="174" name="Google Shape;174;p29"/>
          <p:cNvPicPr preferRelativeResize="0"/>
          <p:nvPr/>
        </p:nvPicPr>
        <p:blipFill>
          <a:blip r:embed="rId6">
            <a:alphaModFix/>
          </a:blip>
          <a:stretch>
            <a:fillRect/>
          </a:stretch>
        </p:blipFill>
        <p:spPr>
          <a:xfrm>
            <a:off x="1237100" y="1990950"/>
            <a:ext cx="5945575" cy="786750"/>
          </a:xfrm>
          <a:prstGeom prst="rect">
            <a:avLst/>
          </a:prstGeom>
          <a:noFill/>
          <a:ln>
            <a:noFill/>
          </a:ln>
        </p:spPr>
      </p:pic>
      <p:sp>
        <p:nvSpPr>
          <p:cNvPr id="175" name="Google Shape;175;p29"/>
          <p:cNvSpPr txBox="1">
            <a:spLocks noGrp="1"/>
          </p:cNvSpPr>
          <p:nvPr>
            <p:ph type="body" idx="1"/>
          </p:nvPr>
        </p:nvSpPr>
        <p:spPr>
          <a:xfrm>
            <a:off x="2645238" y="2777700"/>
            <a:ext cx="2921700" cy="226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800" i="1"/>
              <a:t>Microsoft Project information on current cost progress</a:t>
            </a:r>
            <a:endParaRPr sz="800" i="1"/>
          </a:p>
        </p:txBody>
      </p:sp>
      <p:sp>
        <p:nvSpPr>
          <p:cNvPr id="176" name="Google Shape;176;p29"/>
          <p:cNvSpPr txBox="1">
            <a:spLocks noGrp="1"/>
          </p:cNvSpPr>
          <p:nvPr>
            <p:ph type="body" idx="1"/>
          </p:nvPr>
        </p:nvSpPr>
        <p:spPr>
          <a:xfrm>
            <a:off x="2645238" y="4506400"/>
            <a:ext cx="2921700" cy="226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800" i="1"/>
              <a:t>Microsoft Project Statistics on schedule progress</a:t>
            </a:r>
            <a:endParaRPr sz="800" i="1"/>
          </a:p>
        </p:txBody>
      </p:sp>
      <p:sp>
        <p:nvSpPr>
          <p:cNvPr id="177" name="Google Shape;177;p29"/>
          <p:cNvSpPr txBox="1"/>
          <p:nvPr/>
        </p:nvSpPr>
        <p:spPr>
          <a:xfrm>
            <a:off x="327875" y="2608159"/>
            <a:ext cx="4549500" cy="1031400"/>
          </a:xfrm>
          <a:prstGeom prst="rect">
            <a:avLst/>
          </a:prstGeom>
          <a:noFill/>
          <a:ln>
            <a:noFill/>
          </a:ln>
        </p:spPr>
        <p:txBody>
          <a:bodyPr spcFirstLastPara="1" wrap="square" lIns="91425" tIns="91425" rIns="91425" bIns="91425" anchor="t" anchorCtr="0">
            <a:spAutoFit/>
          </a:bodyPr>
          <a:lstStyle/>
          <a:p>
            <a:pPr marL="457200" lvl="0" indent="-295275" algn="l" rtl="0">
              <a:spcBef>
                <a:spcPts val="2000"/>
              </a:spcBef>
              <a:spcAft>
                <a:spcPts val="0"/>
              </a:spcAft>
              <a:buClr>
                <a:srgbClr val="EDB184"/>
              </a:buClr>
              <a:buSzPts val="1050"/>
              <a:buFont typeface="Noto Sans Symbols"/>
              <a:buChar char="■"/>
            </a:pPr>
            <a:r>
              <a:rPr lang="en" sz="2100" b="1">
                <a:solidFill>
                  <a:schemeClr val="accent1"/>
                </a:solidFill>
                <a:latin typeface="Helvetica Neue"/>
                <a:ea typeface="Helvetica Neue"/>
                <a:cs typeface="Helvetica Neue"/>
                <a:sym typeface="Helvetica Neue"/>
              </a:rPr>
              <a:t>Further schedule information</a:t>
            </a:r>
            <a:endParaRPr sz="2100" b="1">
              <a:solidFill>
                <a:schemeClr val="accent1"/>
              </a:solidFill>
              <a:latin typeface="Helvetica Neue"/>
              <a:ea typeface="Helvetica Neue"/>
              <a:cs typeface="Helvetica Neue"/>
              <a:sym typeface="Helvetica Neue"/>
            </a:endParaRPr>
          </a:p>
          <a:p>
            <a:pPr marL="914400" lvl="1" indent="-295275" algn="l" rtl="0">
              <a:spcBef>
                <a:spcPts val="0"/>
              </a:spcBef>
              <a:spcAft>
                <a:spcPts val="0"/>
              </a:spcAft>
              <a:buClr>
                <a:schemeClr val="accent3"/>
              </a:buClr>
              <a:buSzPts val="1050"/>
              <a:buFont typeface="Noto Sans Symbols"/>
              <a:buChar char="■"/>
            </a:pPr>
            <a:r>
              <a:rPr lang="en" sz="1700">
                <a:solidFill>
                  <a:schemeClr val="accent1"/>
                </a:solidFill>
                <a:latin typeface="Helvetica Neue"/>
                <a:ea typeface="Helvetica Neue"/>
                <a:cs typeface="Helvetica Neue"/>
                <a:sym typeface="Helvetica Neue"/>
              </a:rPr>
              <a:t>SV = -$207,817.70</a:t>
            </a:r>
            <a:endParaRPr sz="1700">
              <a:solidFill>
                <a:schemeClr val="accent1"/>
              </a:solidFill>
              <a:latin typeface="Helvetica Neue"/>
              <a:ea typeface="Helvetica Neue"/>
              <a:cs typeface="Helvetica Neue"/>
              <a:sym typeface="Helvetica Neue"/>
            </a:endParaRPr>
          </a:p>
          <a:p>
            <a:pPr marL="914400" lvl="1" indent="-295275" algn="l" rtl="0">
              <a:spcBef>
                <a:spcPts val="0"/>
              </a:spcBef>
              <a:spcAft>
                <a:spcPts val="0"/>
              </a:spcAft>
              <a:buClr>
                <a:schemeClr val="accent3"/>
              </a:buClr>
              <a:buSzPts val="1050"/>
              <a:buFont typeface="Noto Sans Symbols"/>
              <a:buChar char="■"/>
            </a:pPr>
            <a:r>
              <a:rPr lang="en" sz="1700">
                <a:solidFill>
                  <a:schemeClr val="accent1"/>
                </a:solidFill>
                <a:latin typeface="Helvetica Neue"/>
                <a:ea typeface="Helvetica Neue"/>
                <a:cs typeface="Helvetica Neue"/>
                <a:sym typeface="Helvetica Neue"/>
              </a:rPr>
              <a:t>SPI = 0.37</a:t>
            </a:r>
            <a:endParaRPr sz="1700">
              <a:solidFill>
                <a:schemeClr val="accent1"/>
              </a:solidFill>
              <a:latin typeface="Helvetica Neue"/>
              <a:ea typeface="Helvetica Neue"/>
              <a:cs typeface="Helvetica Neue"/>
              <a:sym typeface="Helvetica Neue"/>
            </a:endParaRPr>
          </a:p>
        </p:txBody>
      </p:sp>
      <p:pic>
        <p:nvPicPr>
          <p:cNvPr id="2" name="Recorded Sound">
            <a:hlinkClick r:id="" action="ppaction://media"/>
            <a:extLst>
              <a:ext uri="{FF2B5EF4-FFF2-40B4-BE49-F238E27FC236}">
                <a16:creationId xmlns:a16="http://schemas.microsoft.com/office/drawing/2014/main" id="{B63E8DAE-F5B3-4F6E-B7A4-53E588DF2E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81060" y="4007125"/>
            <a:ext cx="438315" cy="438315"/>
          </a:xfrm>
          <a:prstGeom prst="rect">
            <a:avLst/>
          </a:prstGeom>
        </p:spPr>
      </p:pic>
      <p:sp>
        <p:nvSpPr>
          <p:cNvPr id="10" name="TextBox 9">
            <a:extLst>
              <a:ext uri="{FF2B5EF4-FFF2-40B4-BE49-F238E27FC236}">
                <a16:creationId xmlns:a16="http://schemas.microsoft.com/office/drawing/2014/main" id="{AD0E5C52-02B0-42A8-932D-3646E6300503}"/>
              </a:ext>
            </a:extLst>
          </p:cNvPr>
          <p:cNvSpPr txBox="1"/>
          <p:nvPr/>
        </p:nvSpPr>
        <p:spPr>
          <a:xfrm>
            <a:off x="-457909" y="4498836"/>
            <a:ext cx="2892056" cy="523220"/>
          </a:xfrm>
          <a:prstGeom prst="rect">
            <a:avLst/>
          </a:prstGeom>
          <a:noFill/>
        </p:spPr>
        <p:txBody>
          <a:bodyPr wrap="square" rtlCol="0">
            <a:spAutoFit/>
          </a:bodyPr>
          <a:lstStyle/>
          <a:p>
            <a:pPr marL="0" lvl="0" indent="0" algn="ctr" rtl="0">
              <a:spcBef>
                <a:spcPts val="0"/>
              </a:spcBef>
              <a:spcAft>
                <a:spcPts val="0"/>
              </a:spcAft>
              <a:buNone/>
            </a:pPr>
            <a:r>
              <a:rPr lang="en-US" sz="1300" i="1">
                <a:solidFill>
                  <a:schemeClr val="tx1">
                    <a:lumMod val="75000"/>
                    <a:lumOff val="25000"/>
                  </a:schemeClr>
                </a:solidFill>
                <a:latin typeface="Helvetica Neue" panose="020B0604020202020204" charset="0"/>
              </a:rPr>
              <a:t>Narrator: Anthony Noto</a:t>
            </a:r>
            <a:endParaRPr lang="en-US" sz="1300" i="1">
              <a:solidFill>
                <a:schemeClr val="tx1">
                  <a:lumMod val="75000"/>
                  <a:lumOff val="25000"/>
                </a:schemeClr>
              </a:solidFill>
              <a:latin typeface="Helvetica Neue" panose="020B0604020202020204" charset="0"/>
              <a:ea typeface="Helvetica Neue"/>
              <a:cs typeface="Helvetica Neue"/>
              <a:sym typeface="Helvetica Neue"/>
            </a:endParaRPr>
          </a:p>
          <a:p>
            <a:endParaRPr lang="en-US" i="1">
              <a:solidFill>
                <a:schemeClr val="tx1">
                  <a:lumMod val="75000"/>
                  <a:lumOff val="25000"/>
                </a:schemeClr>
              </a:solidFill>
              <a:latin typeface="Helvetica Neue"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59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NE Theme Slide Deck">
  <a:themeElements>
    <a:clrScheme name="Custom 7">
      <a:dk1>
        <a:srgbClr val="000000"/>
      </a:dk1>
      <a:lt1>
        <a:srgbClr val="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F8D509418D144E866FDBD8A038AB5D" ma:contentTypeVersion="9" ma:contentTypeDescription="Create a new document." ma:contentTypeScope="" ma:versionID="952c6fa3d74258392d9ea0510cdf237f">
  <xsd:schema xmlns:xsd="http://www.w3.org/2001/XMLSchema" xmlns:xs="http://www.w3.org/2001/XMLSchema" xmlns:p="http://schemas.microsoft.com/office/2006/metadata/properties" xmlns:ns2="9bd24e0e-3f8a-4b40-8b32-5c54417fda6b" targetNamespace="http://schemas.microsoft.com/office/2006/metadata/properties" ma:root="true" ma:fieldsID="c95e88cb8d859ef56b8d90da611da931" ns2:_="">
    <xsd:import namespace="9bd24e0e-3f8a-4b40-8b32-5c54417fda6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d24e0e-3f8a-4b40-8b32-5c54417fda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5A76FA-33C0-4366-9BCF-0F0466861DB0}">
  <ds:schemaRefs>
    <ds:schemaRef ds:uri="http://schemas.microsoft.com/sharepoint/v3/contenttype/forms"/>
  </ds:schemaRefs>
</ds:datastoreItem>
</file>

<file path=customXml/itemProps2.xml><?xml version="1.0" encoding="utf-8"?>
<ds:datastoreItem xmlns:ds="http://schemas.openxmlformats.org/officeDocument/2006/customXml" ds:itemID="{706980DE-9B61-4E46-A975-BD360788FE80}">
  <ds:schemaRefs>
    <ds:schemaRef ds:uri="9bd24e0e-3f8a-4b40-8b32-5c54417fda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ABDECD1-3A0F-4DA9-9949-7F78863F0194}">
  <ds:schemaRefs>
    <ds:schemaRef ds:uri="http://www.w3.org/XML/1998/namespace"/>
    <ds:schemaRef ds:uri="http://schemas.microsoft.com/office/2006/metadata/properties"/>
    <ds:schemaRef ds:uri="http://purl.org/dc/elements/1.1/"/>
    <ds:schemaRef ds:uri="http://schemas.openxmlformats.org/package/2006/metadata/core-properties"/>
    <ds:schemaRef ds:uri="http://purl.org/dc/terms/"/>
    <ds:schemaRef ds:uri="http://schemas.microsoft.com/office/2006/documentManagement/types"/>
    <ds:schemaRef ds:uri="9bd24e0e-3f8a-4b40-8b32-5c54417fda6b"/>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1175</TotalTime>
  <Words>998</Words>
  <Application>Microsoft Macintosh PowerPoint</Application>
  <PresentationFormat>On-screen Show (16:9)</PresentationFormat>
  <Paragraphs>116</Paragraphs>
  <Slides>14</Slides>
  <Notes>12</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Helvetica</vt:lpstr>
      <vt:lpstr>Helvetica Neue</vt:lpstr>
      <vt:lpstr>Noto Sans Symbols</vt:lpstr>
      <vt:lpstr>Times New Roman</vt:lpstr>
      <vt:lpstr>Arial</vt:lpstr>
      <vt:lpstr>Rockwell</vt:lpstr>
      <vt:lpstr>Wingdings</vt:lpstr>
      <vt:lpstr>PNE Theme Slide Deck</vt:lpstr>
      <vt:lpstr>TITLE SLIDE</vt:lpstr>
      <vt:lpstr>About the Team</vt:lpstr>
      <vt:lpstr>Background</vt:lpstr>
      <vt:lpstr>PowerPoint Presentation</vt:lpstr>
      <vt:lpstr>Earned Value Metrics</vt:lpstr>
      <vt:lpstr>Earned Value Metrics</vt:lpstr>
      <vt:lpstr>Deliverymeds Status</vt:lpstr>
      <vt:lpstr>PowerPoint Presentation</vt:lpstr>
      <vt:lpstr>Deliverymeds Status</vt:lpstr>
      <vt:lpstr>Causes of Delay</vt:lpstr>
      <vt:lpstr>Corrective Actions</vt:lpstr>
      <vt:lpstr>Path Forward</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6  Samrudh Untgod Preetham, Margy Orozco, Rémi Dijon, Teresa Ng, Anthony Noto, Oshoriame Olorife</dc:title>
  <dc:creator>Margy Orozco</dc:creator>
  <cp:lastModifiedBy>Olorife,Oshoriame HADDASSAH</cp:lastModifiedBy>
  <cp:revision>1</cp:revision>
  <dcterms:modified xsi:type="dcterms:W3CDTF">2021-07-22T16:57:56Z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0x010100FCF8D509418D144E866FDBD8A038AB5D</vt:lpwstr>
  </property>
</Properties>
</file>